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1" r:id="rId5"/>
    <p:sldId id="272" r:id="rId6"/>
    <p:sldId id="273" r:id="rId7"/>
    <p:sldId id="274" r:id="rId8"/>
    <p:sldId id="259" r:id="rId9"/>
    <p:sldId id="269" r:id="rId10"/>
    <p:sldId id="276" r:id="rId11"/>
    <p:sldId id="270" r:id="rId12"/>
    <p:sldId id="275" r:id="rId13"/>
    <p:sldId id="277" r:id="rId14"/>
    <p:sldId id="287" r:id="rId15"/>
    <p:sldId id="260" r:id="rId16"/>
    <p:sldId id="278" r:id="rId17"/>
    <p:sldId id="261" r:id="rId18"/>
    <p:sldId id="279" r:id="rId19"/>
    <p:sldId id="262" r:id="rId20"/>
    <p:sldId id="284" r:id="rId21"/>
    <p:sldId id="286" r:id="rId22"/>
    <p:sldId id="264" r:id="rId23"/>
    <p:sldId id="281" r:id="rId24"/>
    <p:sldId id="288" r:id="rId25"/>
    <p:sldId id="265" r:id="rId26"/>
    <p:sldId id="282" r:id="rId27"/>
    <p:sldId id="266" r:id="rId28"/>
    <p:sldId id="289"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201B5-DECA-48ED-9304-5A738833EE17}" type="doc">
      <dgm:prSet loTypeId="urn:microsoft.com/office/officeart/2016/7/layout/BasicLinearProcessNumbered" loCatId="process" qsTypeId="urn:microsoft.com/office/officeart/2005/8/quickstyle/simple4" qsCatId="simple" csTypeId="urn:microsoft.com/office/officeart/2005/8/colors/accent3_2" csCatId="accent3"/>
      <dgm:spPr/>
      <dgm:t>
        <a:bodyPr/>
        <a:lstStyle/>
        <a:p>
          <a:endParaRPr lang="en-US"/>
        </a:p>
      </dgm:t>
    </dgm:pt>
    <dgm:pt modelId="{9CD46C56-02F1-4F33-BE08-FFC1384398F0}">
      <dgm:prSet/>
      <dgm:spPr/>
      <dgm:t>
        <a:bodyPr/>
        <a:lstStyle/>
        <a:p>
          <a:r>
            <a:rPr lang="en-US" dirty="0"/>
            <a:t>Forms of learning </a:t>
          </a:r>
        </a:p>
      </dgm:t>
    </dgm:pt>
    <dgm:pt modelId="{7CC407FA-9D9D-4987-8E72-4052CDDBA087}" type="parTrans" cxnId="{4F663F20-FABC-4BB7-9BCC-B229DC697165}">
      <dgm:prSet/>
      <dgm:spPr/>
      <dgm:t>
        <a:bodyPr/>
        <a:lstStyle/>
        <a:p>
          <a:endParaRPr lang="en-US"/>
        </a:p>
      </dgm:t>
    </dgm:pt>
    <dgm:pt modelId="{6D9E4325-BF9D-4E94-959E-3822B3F9C564}" type="sibTrans" cxnId="{4F663F20-FABC-4BB7-9BCC-B229DC697165}">
      <dgm:prSet phldrT="1"/>
      <dgm:spPr/>
      <dgm:t>
        <a:bodyPr/>
        <a:lstStyle/>
        <a:p>
          <a:endParaRPr lang="en-US"/>
        </a:p>
      </dgm:t>
    </dgm:pt>
    <dgm:pt modelId="{E00D171A-C2BE-4FC2-BDC7-38F4D2D43172}">
      <dgm:prSet/>
      <dgm:spPr/>
      <dgm:t>
        <a:bodyPr/>
        <a:lstStyle/>
        <a:p>
          <a:r>
            <a:rPr lang="en-US" dirty="0"/>
            <a:t>Learning concepts, methods, and paradigms </a:t>
          </a:r>
        </a:p>
      </dgm:t>
    </dgm:pt>
    <dgm:pt modelId="{2E16F50A-9586-400E-853E-E32B5BBEC9C0}" type="parTrans" cxnId="{206E882E-BD0F-4745-A932-A31273F8A261}">
      <dgm:prSet/>
      <dgm:spPr/>
      <dgm:t>
        <a:bodyPr/>
        <a:lstStyle/>
        <a:p>
          <a:endParaRPr lang="en-US"/>
        </a:p>
      </dgm:t>
    </dgm:pt>
    <dgm:pt modelId="{9F3485A9-4852-451B-B52D-CD67FEC0717D}" type="sibTrans" cxnId="{206E882E-BD0F-4745-A932-A31273F8A261}">
      <dgm:prSet phldrT="2"/>
      <dgm:spPr/>
      <dgm:t>
        <a:bodyPr/>
        <a:lstStyle/>
        <a:p>
          <a:endParaRPr lang="en-US"/>
        </a:p>
      </dgm:t>
    </dgm:pt>
    <dgm:pt modelId="{5A4512D5-6245-426D-B31C-87CFC2A9DE1B}">
      <dgm:prSet/>
      <dgm:spPr/>
      <dgm:t>
        <a:bodyPr/>
        <a:lstStyle/>
        <a:p>
          <a:r>
            <a:rPr lang="en-US" dirty="0"/>
            <a:t>Supervised learning </a:t>
          </a:r>
        </a:p>
      </dgm:t>
    </dgm:pt>
    <dgm:pt modelId="{A1DC4BD4-1D7E-4529-A175-E5C8F57814A2}" type="parTrans" cxnId="{02834BD1-DA96-4F47-B04A-25CC1C100261}">
      <dgm:prSet/>
      <dgm:spPr/>
      <dgm:t>
        <a:bodyPr/>
        <a:lstStyle/>
        <a:p>
          <a:endParaRPr lang="en-US"/>
        </a:p>
      </dgm:t>
    </dgm:pt>
    <dgm:pt modelId="{FD985C99-9D1D-49CE-BC7B-1BE956F59497}" type="sibTrans" cxnId="{02834BD1-DA96-4F47-B04A-25CC1C100261}">
      <dgm:prSet phldrT="3"/>
      <dgm:spPr/>
      <dgm:t>
        <a:bodyPr/>
        <a:lstStyle/>
        <a:p>
          <a:endParaRPr lang="en-US"/>
        </a:p>
      </dgm:t>
    </dgm:pt>
    <dgm:pt modelId="{6FAEC801-BD92-4375-A2A5-070271F560CB}">
      <dgm:prSet/>
      <dgm:spPr/>
      <dgm:t>
        <a:bodyPr/>
        <a:lstStyle/>
        <a:p>
          <a:r>
            <a:rPr lang="en-US" dirty="0"/>
            <a:t>Unsupervised learning </a:t>
          </a:r>
        </a:p>
      </dgm:t>
    </dgm:pt>
    <dgm:pt modelId="{828C2D38-97C9-4F1D-9398-13BCFC73B281}" type="parTrans" cxnId="{973973D9-6F61-47CA-87B3-7BC63B26DE0C}">
      <dgm:prSet/>
      <dgm:spPr/>
      <dgm:t>
        <a:bodyPr/>
        <a:lstStyle/>
        <a:p>
          <a:endParaRPr lang="en-US"/>
        </a:p>
      </dgm:t>
    </dgm:pt>
    <dgm:pt modelId="{6EC0DD8F-A922-4949-B569-C4A1F9EACEE5}" type="sibTrans" cxnId="{973973D9-6F61-47CA-87B3-7BC63B26DE0C}">
      <dgm:prSet phldrT="4"/>
      <dgm:spPr/>
      <dgm:t>
        <a:bodyPr/>
        <a:lstStyle/>
        <a:p>
          <a:endParaRPr lang="en-US"/>
        </a:p>
      </dgm:t>
    </dgm:pt>
    <dgm:pt modelId="{2166DB2C-21BA-40CA-B3E2-91E923FFADFB}">
      <dgm:prSet/>
      <dgm:spPr/>
      <dgm:t>
        <a:bodyPr/>
        <a:lstStyle/>
        <a:p>
          <a:r>
            <a:rPr lang="en-US" dirty="0"/>
            <a:t>Statistical learning </a:t>
          </a:r>
        </a:p>
      </dgm:t>
    </dgm:pt>
    <dgm:pt modelId="{00B11B2B-EADF-4F4A-BCC3-8CC091B68A96}" type="parTrans" cxnId="{6C6D2EC5-F056-4679-8BC0-AFC3114A6AC1}">
      <dgm:prSet/>
      <dgm:spPr/>
      <dgm:t>
        <a:bodyPr/>
        <a:lstStyle/>
        <a:p>
          <a:endParaRPr lang="en-US"/>
        </a:p>
      </dgm:t>
    </dgm:pt>
    <dgm:pt modelId="{557779C9-9DD1-4DF9-AF4E-6EF0EA6C136A}" type="sibTrans" cxnId="{6C6D2EC5-F056-4679-8BC0-AFC3114A6AC1}">
      <dgm:prSet phldrT="5"/>
      <dgm:spPr/>
      <dgm:t>
        <a:bodyPr/>
        <a:lstStyle/>
        <a:p>
          <a:endParaRPr lang="en-US"/>
        </a:p>
      </dgm:t>
    </dgm:pt>
    <dgm:pt modelId="{43024376-2D7E-4677-8E13-12146201CA40}">
      <dgm:prSet/>
      <dgm:spPr/>
      <dgm:t>
        <a:bodyPr/>
        <a:lstStyle/>
        <a:p>
          <a:r>
            <a:rPr lang="en-US" dirty="0"/>
            <a:t>Artificial Neural network </a:t>
          </a:r>
        </a:p>
      </dgm:t>
    </dgm:pt>
    <dgm:pt modelId="{45A100E1-BE0B-4D37-8DCA-06A48BEBE68C}" type="parTrans" cxnId="{4879D019-9393-45EF-9083-C38C3049DD91}">
      <dgm:prSet/>
      <dgm:spPr/>
      <dgm:t>
        <a:bodyPr/>
        <a:lstStyle/>
        <a:p>
          <a:endParaRPr lang="en-US"/>
        </a:p>
      </dgm:t>
    </dgm:pt>
    <dgm:pt modelId="{5B32D733-05D3-4D77-899F-E62F73C544FD}" type="sibTrans" cxnId="{4879D019-9393-45EF-9083-C38C3049DD91}">
      <dgm:prSet phldrT="6"/>
      <dgm:spPr/>
      <dgm:t>
        <a:bodyPr/>
        <a:lstStyle/>
        <a:p>
          <a:endParaRPr lang="en-US"/>
        </a:p>
      </dgm:t>
    </dgm:pt>
    <dgm:pt modelId="{01ED00F6-F380-44E2-B9CF-0A8FEE413C40}">
      <dgm:prSet/>
      <dgm:spPr/>
      <dgm:t>
        <a:bodyPr/>
        <a:lstStyle/>
        <a:p>
          <a:r>
            <a:rPr lang="en-US" dirty="0"/>
            <a:t>Ensemble learning </a:t>
          </a:r>
        </a:p>
      </dgm:t>
    </dgm:pt>
    <dgm:pt modelId="{53979DF6-10D3-4A9B-8DE4-F671D2AF9A65}" type="parTrans" cxnId="{59B01246-29ED-41E0-9FA5-7648AA99C074}">
      <dgm:prSet/>
      <dgm:spPr/>
      <dgm:t>
        <a:bodyPr/>
        <a:lstStyle/>
        <a:p>
          <a:endParaRPr lang="en-US"/>
        </a:p>
      </dgm:t>
    </dgm:pt>
    <dgm:pt modelId="{7AC3F88C-9C75-4AB8-A0CB-210659EF4428}" type="sibTrans" cxnId="{59B01246-29ED-41E0-9FA5-7648AA99C074}">
      <dgm:prSet phldrT="7"/>
      <dgm:spPr/>
      <dgm:t>
        <a:bodyPr/>
        <a:lstStyle/>
        <a:p>
          <a:endParaRPr lang="en-US"/>
        </a:p>
      </dgm:t>
    </dgm:pt>
    <dgm:pt modelId="{8900168F-EF54-4FE1-9091-E6CD7E5A8236}">
      <dgm:prSet/>
      <dgm:spPr/>
      <dgm:t>
        <a:bodyPr/>
        <a:lstStyle/>
        <a:p>
          <a:r>
            <a:rPr lang="en-US" dirty="0"/>
            <a:t>Adaptive learning </a:t>
          </a:r>
        </a:p>
      </dgm:t>
    </dgm:pt>
    <dgm:pt modelId="{C7E91818-6A3E-4DCD-9D56-1E62262A8070}" type="parTrans" cxnId="{2A11C6F3-6EA3-4C9B-B196-01FFDE8DB0B5}">
      <dgm:prSet/>
      <dgm:spPr/>
      <dgm:t>
        <a:bodyPr/>
        <a:lstStyle/>
        <a:p>
          <a:endParaRPr lang="en-US"/>
        </a:p>
      </dgm:t>
    </dgm:pt>
    <dgm:pt modelId="{009F3FAD-E589-46DE-A188-382F1718A447}" type="sibTrans" cxnId="{2A11C6F3-6EA3-4C9B-B196-01FFDE8DB0B5}">
      <dgm:prSet phldrT="8"/>
      <dgm:spPr/>
      <dgm:t>
        <a:bodyPr/>
        <a:lstStyle/>
        <a:p>
          <a:endParaRPr lang="en-US"/>
        </a:p>
      </dgm:t>
    </dgm:pt>
    <dgm:pt modelId="{0C8237D3-2508-479D-A4A9-CA3059F7300D}">
      <dgm:prSet/>
      <dgm:spPr/>
      <dgm:t>
        <a:bodyPr/>
        <a:lstStyle/>
        <a:p>
          <a:r>
            <a:rPr lang="en-US" dirty="0"/>
            <a:t>Reinforcement learning </a:t>
          </a:r>
        </a:p>
      </dgm:t>
    </dgm:pt>
    <dgm:pt modelId="{9874BF0A-6AE9-4A27-B2B3-E601D08FFBC4}" type="parTrans" cxnId="{5BA8B6F0-707B-491C-9B4B-EB4424DC5DA1}">
      <dgm:prSet/>
      <dgm:spPr/>
      <dgm:t>
        <a:bodyPr/>
        <a:lstStyle/>
        <a:p>
          <a:endParaRPr lang="en-US"/>
        </a:p>
      </dgm:t>
    </dgm:pt>
    <dgm:pt modelId="{8F3614E0-4702-4E8F-8194-1DC52CC37E83}" type="sibTrans" cxnId="{5BA8B6F0-707B-491C-9B4B-EB4424DC5DA1}">
      <dgm:prSet phldrT="9"/>
      <dgm:spPr/>
      <dgm:t>
        <a:bodyPr/>
        <a:lstStyle/>
        <a:p>
          <a:endParaRPr lang="en-US"/>
        </a:p>
      </dgm:t>
    </dgm:pt>
    <dgm:pt modelId="{C5790750-4850-4125-BA44-8686DC7DADD2}" type="pres">
      <dgm:prSet presAssocID="{A69201B5-DECA-48ED-9304-5A738833EE17}" presName="Name0" presStyleCnt="0">
        <dgm:presLayoutVars>
          <dgm:animLvl val="lvl"/>
          <dgm:resizeHandles val="exact"/>
        </dgm:presLayoutVars>
      </dgm:prSet>
      <dgm:spPr/>
    </dgm:pt>
    <dgm:pt modelId="{66E7C6D2-72E7-4A1D-933D-6197548E6602}" type="pres">
      <dgm:prSet presAssocID="{9CD46C56-02F1-4F33-BE08-FFC1384398F0}" presName="compositeNode" presStyleCnt="0">
        <dgm:presLayoutVars>
          <dgm:bulletEnabled val="1"/>
        </dgm:presLayoutVars>
      </dgm:prSet>
      <dgm:spPr/>
    </dgm:pt>
    <dgm:pt modelId="{5851A0C3-DF6D-4AD8-AF34-5CCA4ACB9510}" type="pres">
      <dgm:prSet presAssocID="{9CD46C56-02F1-4F33-BE08-FFC1384398F0}" presName="bgRect" presStyleLbl="bgAccFollowNode1" presStyleIdx="0" presStyleCnt="9"/>
      <dgm:spPr/>
    </dgm:pt>
    <dgm:pt modelId="{1C087CD2-316A-4387-9D19-C710A1C0671B}" type="pres">
      <dgm:prSet presAssocID="{6D9E4325-BF9D-4E94-959E-3822B3F9C564}" presName="sibTransNodeCircle" presStyleLbl="alignNode1" presStyleIdx="0" presStyleCnt="18">
        <dgm:presLayoutVars>
          <dgm:chMax val="0"/>
          <dgm:bulletEnabled/>
        </dgm:presLayoutVars>
      </dgm:prSet>
      <dgm:spPr/>
    </dgm:pt>
    <dgm:pt modelId="{57235F34-4FC3-48DE-A10C-4AABB748ED64}" type="pres">
      <dgm:prSet presAssocID="{9CD46C56-02F1-4F33-BE08-FFC1384398F0}" presName="bottomLine" presStyleLbl="alignNode1" presStyleIdx="1" presStyleCnt="18">
        <dgm:presLayoutVars/>
      </dgm:prSet>
      <dgm:spPr/>
    </dgm:pt>
    <dgm:pt modelId="{2C2DBDA3-37C2-45F8-B3D4-8E998406B103}" type="pres">
      <dgm:prSet presAssocID="{9CD46C56-02F1-4F33-BE08-FFC1384398F0}" presName="nodeText" presStyleLbl="bgAccFollowNode1" presStyleIdx="0" presStyleCnt="9">
        <dgm:presLayoutVars>
          <dgm:bulletEnabled val="1"/>
        </dgm:presLayoutVars>
      </dgm:prSet>
      <dgm:spPr/>
    </dgm:pt>
    <dgm:pt modelId="{0EC3D563-3B47-43BE-AD22-D95185FEBCF8}" type="pres">
      <dgm:prSet presAssocID="{6D9E4325-BF9D-4E94-959E-3822B3F9C564}" presName="sibTrans" presStyleCnt="0"/>
      <dgm:spPr/>
    </dgm:pt>
    <dgm:pt modelId="{FC6506E5-D5AB-474B-A224-5D16D60C6A4B}" type="pres">
      <dgm:prSet presAssocID="{E00D171A-C2BE-4FC2-BDC7-38F4D2D43172}" presName="compositeNode" presStyleCnt="0">
        <dgm:presLayoutVars>
          <dgm:bulletEnabled val="1"/>
        </dgm:presLayoutVars>
      </dgm:prSet>
      <dgm:spPr/>
    </dgm:pt>
    <dgm:pt modelId="{96EC90C1-E0B7-4860-91AD-0867F42A6F43}" type="pres">
      <dgm:prSet presAssocID="{E00D171A-C2BE-4FC2-BDC7-38F4D2D43172}" presName="bgRect" presStyleLbl="bgAccFollowNode1" presStyleIdx="1" presStyleCnt="9"/>
      <dgm:spPr/>
    </dgm:pt>
    <dgm:pt modelId="{4CE1EF30-E2D7-49D2-830C-C7D6678632AB}" type="pres">
      <dgm:prSet presAssocID="{9F3485A9-4852-451B-B52D-CD67FEC0717D}" presName="sibTransNodeCircle" presStyleLbl="alignNode1" presStyleIdx="2" presStyleCnt="18">
        <dgm:presLayoutVars>
          <dgm:chMax val="0"/>
          <dgm:bulletEnabled/>
        </dgm:presLayoutVars>
      </dgm:prSet>
      <dgm:spPr/>
    </dgm:pt>
    <dgm:pt modelId="{FA141E91-53CC-489A-906E-55E8C83E0DF5}" type="pres">
      <dgm:prSet presAssocID="{E00D171A-C2BE-4FC2-BDC7-38F4D2D43172}" presName="bottomLine" presStyleLbl="alignNode1" presStyleIdx="3" presStyleCnt="18">
        <dgm:presLayoutVars/>
      </dgm:prSet>
      <dgm:spPr/>
    </dgm:pt>
    <dgm:pt modelId="{9B6E73AC-D7E6-4DF8-BA46-592859169DAA}" type="pres">
      <dgm:prSet presAssocID="{E00D171A-C2BE-4FC2-BDC7-38F4D2D43172}" presName="nodeText" presStyleLbl="bgAccFollowNode1" presStyleIdx="1" presStyleCnt="9">
        <dgm:presLayoutVars>
          <dgm:bulletEnabled val="1"/>
        </dgm:presLayoutVars>
      </dgm:prSet>
      <dgm:spPr/>
    </dgm:pt>
    <dgm:pt modelId="{F9661D41-130A-473F-A9CD-94ABB0287DBC}" type="pres">
      <dgm:prSet presAssocID="{9F3485A9-4852-451B-B52D-CD67FEC0717D}" presName="sibTrans" presStyleCnt="0"/>
      <dgm:spPr/>
    </dgm:pt>
    <dgm:pt modelId="{2EB1D7A8-8D28-40B2-BA24-2BE137F4ABD7}" type="pres">
      <dgm:prSet presAssocID="{5A4512D5-6245-426D-B31C-87CFC2A9DE1B}" presName="compositeNode" presStyleCnt="0">
        <dgm:presLayoutVars>
          <dgm:bulletEnabled val="1"/>
        </dgm:presLayoutVars>
      </dgm:prSet>
      <dgm:spPr/>
    </dgm:pt>
    <dgm:pt modelId="{25459692-F132-4F4C-9C25-69751C457C64}" type="pres">
      <dgm:prSet presAssocID="{5A4512D5-6245-426D-B31C-87CFC2A9DE1B}" presName="bgRect" presStyleLbl="bgAccFollowNode1" presStyleIdx="2" presStyleCnt="9"/>
      <dgm:spPr/>
    </dgm:pt>
    <dgm:pt modelId="{CEFB4F85-BA5F-4EDE-8330-BA777C28C44D}" type="pres">
      <dgm:prSet presAssocID="{FD985C99-9D1D-49CE-BC7B-1BE956F59497}" presName="sibTransNodeCircle" presStyleLbl="alignNode1" presStyleIdx="4" presStyleCnt="18">
        <dgm:presLayoutVars>
          <dgm:chMax val="0"/>
          <dgm:bulletEnabled/>
        </dgm:presLayoutVars>
      </dgm:prSet>
      <dgm:spPr/>
    </dgm:pt>
    <dgm:pt modelId="{3E0D2163-3040-4247-9B08-A2C94E73F4D4}" type="pres">
      <dgm:prSet presAssocID="{5A4512D5-6245-426D-B31C-87CFC2A9DE1B}" presName="bottomLine" presStyleLbl="alignNode1" presStyleIdx="5" presStyleCnt="18">
        <dgm:presLayoutVars/>
      </dgm:prSet>
      <dgm:spPr/>
    </dgm:pt>
    <dgm:pt modelId="{4EABE1C9-345F-4235-AF22-360B2323C343}" type="pres">
      <dgm:prSet presAssocID="{5A4512D5-6245-426D-B31C-87CFC2A9DE1B}" presName="nodeText" presStyleLbl="bgAccFollowNode1" presStyleIdx="2" presStyleCnt="9">
        <dgm:presLayoutVars>
          <dgm:bulletEnabled val="1"/>
        </dgm:presLayoutVars>
      </dgm:prSet>
      <dgm:spPr/>
    </dgm:pt>
    <dgm:pt modelId="{ABD4C7CF-CB94-42AB-9B7A-1C50E4D879A0}" type="pres">
      <dgm:prSet presAssocID="{FD985C99-9D1D-49CE-BC7B-1BE956F59497}" presName="sibTrans" presStyleCnt="0"/>
      <dgm:spPr/>
    </dgm:pt>
    <dgm:pt modelId="{CBEB112A-1EA5-4227-97B8-3419A0B3C3CF}" type="pres">
      <dgm:prSet presAssocID="{6FAEC801-BD92-4375-A2A5-070271F560CB}" presName="compositeNode" presStyleCnt="0">
        <dgm:presLayoutVars>
          <dgm:bulletEnabled val="1"/>
        </dgm:presLayoutVars>
      </dgm:prSet>
      <dgm:spPr/>
    </dgm:pt>
    <dgm:pt modelId="{3C01C07E-782B-4C8F-A1A9-D3EF63EED2A0}" type="pres">
      <dgm:prSet presAssocID="{6FAEC801-BD92-4375-A2A5-070271F560CB}" presName="bgRect" presStyleLbl="bgAccFollowNode1" presStyleIdx="3" presStyleCnt="9"/>
      <dgm:spPr/>
    </dgm:pt>
    <dgm:pt modelId="{7046843A-591C-4CAF-B3FB-C9E16221F587}" type="pres">
      <dgm:prSet presAssocID="{6EC0DD8F-A922-4949-B569-C4A1F9EACEE5}" presName="sibTransNodeCircle" presStyleLbl="alignNode1" presStyleIdx="6" presStyleCnt="18">
        <dgm:presLayoutVars>
          <dgm:chMax val="0"/>
          <dgm:bulletEnabled/>
        </dgm:presLayoutVars>
      </dgm:prSet>
      <dgm:spPr/>
    </dgm:pt>
    <dgm:pt modelId="{DD094262-606C-4CC3-B805-D550C742C576}" type="pres">
      <dgm:prSet presAssocID="{6FAEC801-BD92-4375-A2A5-070271F560CB}" presName="bottomLine" presStyleLbl="alignNode1" presStyleIdx="7" presStyleCnt="18">
        <dgm:presLayoutVars/>
      </dgm:prSet>
      <dgm:spPr/>
    </dgm:pt>
    <dgm:pt modelId="{439A08BA-CC01-44BE-B5DE-AFFFA8BC7F77}" type="pres">
      <dgm:prSet presAssocID="{6FAEC801-BD92-4375-A2A5-070271F560CB}" presName="nodeText" presStyleLbl="bgAccFollowNode1" presStyleIdx="3" presStyleCnt="9">
        <dgm:presLayoutVars>
          <dgm:bulletEnabled val="1"/>
        </dgm:presLayoutVars>
      </dgm:prSet>
      <dgm:spPr/>
    </dgm:pt>
    <dgm:pt modelId="{670EEB87-5627-40BD-9C59-FC1F30A43873}" type="pres">
      <dgm:prSet presAssocID="{6EC0DD8F-A922-4949-B569-C4A1F9EACEE5}" presName="sibTrans" presStyleCnt="0"/>
      <dgm:spPr/>
    </dgm:pt>
    <dgm:pt modelId="{E8473747-7D58-4643-A7C0-C982D8026DEA}" type="pres">
      <dgm:prSet presAssocID="{2166DB2C-21BA-40CA-B3E2-91E923FFADFB}" presName="compositeNode" presStyleCnt="0">
        <dgm:presLayoutVars>
          <dgm:bulletEnabled val="1"/>
        </dgm:presLayoutVars>
      </dgm:prSet>
      <dgm:spPr/>
    </dgm:pt>
    <dgm:pt modelId="{335D499A-FB1D-4269-AAB2-09AACA7D27E1}" type="pres">
      <dgm:prSet presAssocID="{2166DB2C-21BA-40CA-B3E2-91E923FFADFB}" presName="bgRect" presStyleLbl="bgAccFollowNode1" presStyleIdx="4" presStyleCnt="9"/>
      <dgm:spPr/>
    </dgm:pt>
    <dgm:pt modelId="{EBDBE127-8A61-4D3E-A4FD-4AA89E3A740E}" type="pres">
      <dgm:prSet presAssocID="{557779C9-9DD1-4DF9-AF4E-6EF0EA6C136A}" presName="sibTransNodeCircle" presStyleLbl="alignNode1" presStyleIdx="8" presStyleCnt="18">
        <dgm:presLayoutVars>
          <dgm:chMax val="0"/>
          <dgm:bulletEnabled/>
        </dgm:presLayoutVars>
      </dgm:prSet>
      <dgm:spPr/>
    </dgm:pt>
    <dgm:pt modelId="{DC1FFD82-1F63-434D-A21C-C74CE726A1CA}" type="pres">
      <dgm:prSet presAssocID="{2166DB2C-21BA-40CA-B3E2-91E923FFADFB}" presName="bottomLine" presStyleLbl="alignNode1" presStyleIdx="9" presStyleCnt="18">
        <dgm:presLayoutVars/>
      </dgm:prSet>
      <dgm:spPr/>
    </dgm:pt>
    <dgm:pt modelId="{5F455EA9-EA7D-4B76-B7AB-FFA509992AB8}" type="pres">
      <dgm:prSet presAssocID="{2166DB2C-21BA-40CA-B3E2-91E923FFADFB}" presName="nodeText" presStyleLbl="bgAccFollowNode1" presStyleIdx="4" presStyleCnt="9">
        <dgm:presLayoutVars>
          <dgm:bulletEnabled val="1"/>
        </dgm:presLayoutVars>
      </dgm:prSet>
      <dgm:spPr/>
    </dgm:pt>
    <dgm:pt modelId="{B2CD33A1-A20D-4017-9981-0DEA3AE97EC8}" type="pres">
      <dgm:prSet presAssocID="{557779C9-9DD1-4DF9-AF4E-6EF0EA6C136A}" presName="sibTrans" presStyleCnt="0"/>
      <dgm:spPr/>
    </dgm:pt>
    <dgm:pt modelId="{02474A87-F09C-4EAC-9578-3D60B0ED4E05}" type="pres">
      <dgm:prSet presAssocID="{43024376-2D7E-4677-8E13-12146201CA40}" presName="compositeNode" presStyleCnt="0">
        <dgm:presLayoutVars>
          <dgm:bulletEnabled val="1"/>
        </dgm:presLayoutVars>
      </dgm:prSet>
      <dgm:spPr/>
    </dgm:pt>
    <dgm:pt modelId="{3C6167F3-DC0D-41D8-8283-7124C1E51EB8}" type="pres">
      <dgm:prSet presAssocID="{43024376-2D7E-4677-8E13-12146201CA40}" presName="bgRect" presStyleLbl="bgAccFollowNode1" presStyleIdx="5" presStyleCnt="9"/>
      <dgm:spPr/>
    </dgm:pt>
    <dgm:pt modelId="{DD9FFA97-283F-42D8-8E82-7EEB07C9F439}" type="pres">
      <dgm:prSet presAssocID="{5B32D733-05D3-4D77-899F-E62F73C544FD}" presName="sibTransNodeCircle" presStyleLbl="alignNode1" presStyleIdx="10" presStyleCnt="18">
        <dgm:presLayoutVars>
          <dgm:chMax val="0"/>
          <dgm:bulletEnabled/>
        </dgm:presLayoutVars>
      </dgm:prSet>
      <dgm:spPr/>
    </dgm:pt>
    <dgm:pt modelId="{225EC9CA-3442-41D3-B8E1-591A48FBDA47}" type="pres">
      <dgm:prSet presAssocID="{43024376-2D7E-4677-8E13-12146201CA40}" presName="bottomLine" presStyleLbl="alignNode1" presStyleIdx="11" presStyleCnt="18">
        <dgm:presLayoutVars/>
      </dgm:prSet>
      <dgm:spPr/>
    </dgm:pt>
    <dgm:pt modelId="{A7BAF587-66F9-43B4-88A9-035FA69AEE1B}" type="pres">
      <dgm:prSet presAssocID="{43024376-2D7E-4677-8E13-12146201CA40}" presName="nodeText" presStyleLbl="bgAccFollowNode1" presStyleIdx="5" presStyleCnt="9">
        <dgm:presLayoutVars>
          <dgm:bulletEnabled val="1"/>
        </dgm:presLayoutVars>
      </dgm:prSet>
      <dgm:spPr/>
    </dgm:pt>
    <dgm:pt modelId="{EDADAF2C-DC8A-4D71-B0E0-64E43D47D536}" type="pres">
      <dgm:prSet presAssocID="{5B32D733-05D3-4D77-899F-E62F73C544FD}" presName="sibTrans" presStyleCnt="0"/>
      <dgm:spPr/>
    </dgm:pt>
    <dgm:pt modelId="{2D01D2C6-3F58-4558-B1AA-5590EC923112}" type="pres">
      <dgm:prSet presAssocID="{01ED00F6-F380-44E2-B9CF-0A8FEE413C40}" presName="compositeNode" presStyleCnt="0">
        <dgm:presLayoutVars>
          <dgm:bulletEnabled val="1"/>
        </dgm:presLayoutVars>
      </dgm:prSet>
      <dgm:spPr/>
    </dgm:pt>
    <dgm:pt modelId="{9DD9B2E6-B8F6-4EC2-AEC1-D70D3ECD85AD}" type="pres">
      <dgm:prSet presAssocID="{01ED00F6-F380-44E2-B9CF-0A8FEE413C40}" presName="bgRect" presStyleLbl="bgAccFollowNode1" presStyleIdx="6" presStyleCnt="9"/>
      <dgm:spPr/>
    </dgm:pt>
    <dgm:pt modelId="{8553FC29-A21D-4FB9-9C9C-3DD984482A98}" type="pres">
      <dgm:prSet presAssocID="{7AC3F88C-9C75-4AB8-A0CB-210659EF4428}" presName="sibTransNodeCircle" presStyleLbl="alignNode1" presStyleIdx="12" presStyleCnt="18">
        <dgm:presLayoutVars>
          <dgm:chMax val="0"/>
          <dgm:bulletEnabled/>
        </dgm:presLayoutVars>
      </dgm:prSet>
      <dgm:spPr/>
    </dgm:pt>
    <dgm:pt modelId="{6D7319B1-A004-4D18-9134-671C4E0E1993}" type="pres">
      <dgm:prSet presAssocID="{01ED00F6-F380-44E2-B9CF-0A8FEE413C40}" presName="bottomLine" presStyleLbl="alignNode1" presStyleIdx="13" presStyleCnt="18">
        <dgm:presLayoutVars/>
      </dgm:prSet>
      <dgm:spPr/>
    </dgm:pt>
    <dgm:pt modelId="{07940074-6A7F-4424-8690-69C9CF8C99FA}" type="pres">
      <dgm:prSet presAssocID="{01ED00F6-F380-44E2-B9CF-0A8FEE413C40}" presName="nodeText" presStyleLbl="bgAccFollowNode1" presStyleIdx="6" presStyleCnt="9">
        <dgm:presLayoutVars>
          <dgm:bulletEnabled val="1"/>
        </dgm:presLayoutVars>
      </dgm:prSet>
      <dgm:spPr/>
    </dgm:pt>
    <dgm:pt modelId="{0281CCF9-F6A4-4E52-AE32-8319E03B5B2E}" type="pres">
      <dgm:prSet presAssocID="{7AC3F88C-9C75-4AB8-A0CB-210659EF4428}" presName="sibTrans" presStyleCnt="0"/>
      <dgm:spPr/>
    </dgm:pt>
    <dgm:pt modelId="{408B8C67-1DA7-4253-8F6D-882D8A5DA3E8}" type="pres">
      <dgm:prSet presAssocID="{8900168F-EF54-4FE1-9091-E6CD7E5A8236}" presName="compositeNode" presStyleCnt="0">
        <dgm:presLayoutVars>
          <dgm:bulletEnabled val="1"/>
        </dgm:presLayoutVars>
      </dgm:prSet>
      <dgm:spPr/>
    </dgm:pt>
    <dgm:pt modelId="{02923788-B97B-4E87-A9A5-527BB74D1758}" type="pres">
      <dgm:prSet presAssocID="{8900168F-EF54-4FE1-9091-E6CD7E5A8236}" presName="bgRect" presStyleLbl="bgAccFollowNode1" presStyleIdx="7" presStyleCnt="9"/>
      <dgm:spPr/>
    </dgm:pt>
    <dgm:pt modelId="{DE2CE267-CD17-4930-A023-4D84D76F0129}" type="pres">
      <dgm:prSet presAssocID="{009F3FAD-E589-46DE-A188-382F1718A447}" presName="sibTransNodeCircle" presStyleLbl="alignNode1" presStyleIdx="14" presStyleCnt="18">
        <dgm:presLayoutVars>
          <dgm:chMax val="0"/>
          <dgm:bulletEnabled/>
        </dgm:presLayoutVars>
      </dgm:prSet>
      <dgm:spPr/>
    </dgm:pt>
    <dgm:pt modelId="{9AA4F08D-69A7-437E-80C0-A614B8BC19D4}" type="pres">
      <dgm:prSet presAssocID="{8900168F-EF54-4FE1-9091-E6CD7E5A8236}" presName="bottomLine" presStyleLbl="alignNode1" presStyleIdx="15" presStyleCnt="18">
        <dgm:presLayoutVars/>
      </dgm:prSet>
      <dgm:spPr/>
    </dgm:pt>
    <dgm:pt modelId="{B6186AC1-BAF7-4DE2-900A-E1C38053F640}" type="pres">
      <dgm:prSet presAssocID="{8900168F-EF54-4FE1-9091-E6CD7E5A8236}" presName="nodeText" presStyleLbl="bgAccFollowNode1" presStyleIdx="7" presStyleCnt="9">
        <dgm:presLayoutVars>
          <dgm:bulletEnabled val="1"/>
        </dgm:presLayoutVars>
      </dgm:prSet>
      <dgm:spPr/>
    </dgm:pt>
    <dgm:pt modelId="{F0789B25-BF7C-48BB-A8E2-D7D12E9E9B6E}" type="pres">
      <dgm:prSet presAssocID="{009F3FAD-E589-46DE-A188-382F1718A447}" presName="sibTrans" presStyleCnt="0"/>
      <dgm:spPr/>
    </dgm:pt>
    <dgm:pt modelId="{5934D37F-7267-42D0-ADB9-BF5D3A4E21AB}" type="pres">
      <dgm:prSet presAssocID="{0C8237D3-2508-479D-A4A9-CA3059F7300D}" presName="compositeNode" presStyleCnt="0">
        <dgm:presLayoutVars>
          <dgm:bulletEnabled val="1"/>
        </dgm:presLayoutVars>
      </dgm:prSet>
      <dgm:spPr/>
    </dgm:pt>
    <dgm:pt modelId="{628E719C-F690-4349-A87A-536637985A6D}" type="pres">
      <dgm:prSet presAssocID="{0C8237D3-2508-479D-A4A9-CA3059F7300D}" presName="bgRect" presStyleLbl="bgAccFollowNode1" presStyleIdx="8" presStyleCnt="9"/>
      <dgm:spPr/>
    </dgm:pt>
    <dgm:pt modelId="{93E6048F-DB5B-4101-97C9-F2E99F89BA88}" type="pres">
      <dgm:prSet presAssocID="{8F3614E0-4702-4E8F-8194-1DC52CC37E83}" presName="sibTransNodeCircle" presStyleLbl="alignNode1" presStyleIdx="16" presStyleCnt="18">
        <dgm:presLayoutVars>
          <dgm:chMax val="0"/>
          <dgm:bulletEnabled/>
        </dgm:presLayoutVars>
      </dgm:prSet>
      <dgm:spPr/>
    </dgm:pt>
    <dgm:pt modelId="{788645D5-EFB8-46BB-8E72-62DB792B8BA8}" type="pres">
      <dgm:prSet presAssocID="{0C8237D3-2508-479D-A4A9-CA3059F7300D}" presName="bottomLine" presStyleLbl="alignNode1" presStyleIdx="17" presStyleCnt="18">
        <dgm:presLayoutVars/>
      </dgm:prSet>
      <dgm:spPr/>
    </dgm:pt>
    <dgm:pt modelId="{0F479D72-FC3A-499F-9C88-8F6B5A6B2E86}" type="pres">
      <dgm:prSet presAssocID="{0C8237D3-2508-479D-A4A9-CA3059F7300D}" presName="nodeText" presStyleLbl="bgAccFollowNode1" presStyleIdx="8" presStyleCnt="9">
        <dgm:presLayoutVars>
          <dgm:bulletEnabled val="1"/>
        </dgm:presLayoutVars>
      </dgm:prSet>
      <dgm:spPr/>
    </dgm:pt>
  </dgm:ptLst>
  <dgm:cxnLst>
    <dgm:cxn modelId="{D59C580A-F55E-4A49-829A-2705007D3EE5}" type="presOf" srcId="{8900168F-EF54-4FE1-9091-E6CD7E5A8236}" destId="{02923788-B97B-4E87-A9A5-527BB74D1758}" srcOrd="0" destOrd="0" presId="urn:microsoft.com/office/officeart/2016/7/layout/BasicLinearProcessNumbered"/>
    <dgm:cxn modelId="{8930060D-28BD-4388-BE90-7B67CCD04B57}" type="presOf" srcId="{43024376-2D7E-4677-8E13-12146201CA40}" destId="{3C6167F3-DC0D-41D8-8283-7124C1E51EB8}" srcOrd="0" destOrd="0" presId="urn:microsoft.com/office/officeart/2016/7/layout/BasicLinearProcessNumbered"/>
    <dgm:cxn modelId="{4879D019-9393-45EF-9083-C38C3049DD91}" srcId="{A69201B5-DECA-48ED-9304-5A738833EE17}" destId="{43024376-2D7E-4677-8E13-12146201CA40}" srcOrd="5" destOrd="0" parTransId="{45A100E1-BE0B-4D37-8DCA-06A48BEBE68C}" sibTransId="{5B32D733-05D3-4D77-899F-E62F73C544FD}"/>
    <dgm:cxn modelId="{4F663F20-FABC-4BB7-9BCC-B229DC697165}" srcId="{A69201B5-DECA-48ED-9304-5A738833EE17}" destId="{9CD46C56-02F1-4F33-BE08-FFC1384398F0}" srcOrd="0" destOrd="0" parTransId="{7CC407FA-9D9D-4987-8E72-4052CDDBA087}" sibTransId="{6D9E4325-BF9D-4E94-959E-3822B3F9C564}"/>
    <dgm:cxn modelId="{505EBF21-C0D0-4C4B-B43B-5ACA5C648486}" type="presOf" srcId="{009F3FAD-E589-46DE-A188-382F1718A447}" destId="{DE2CE267-CD17-4930-A023-4D84D76F0129}" srcOrd="0" destOrd="0" presId="urn:microsoft.com/office/officeart/2016/7/layout/BasicLinearProcessNumbered"/>
    <dgm:cxn modelId="{F2326529-8C77-4222-843E-6C41FE3EAD88}" type="presOf" srcId="{7AC3F88C-9C75-4AB8-A0CB-210659EF4428}" destId="{8553FC29-A21D-4FB9-9C9C-3DD984482A98}" srcOrd="0" destOrd="0" presId="urn:microsoft.com/office/officeart/2016/7/layout/BasicLinearProcessNumbered"/>
    <dgm:cxn modelId="{0721732C-FDC0-4A83-82C4-4E27C537DEE1}" type="presOf" srcId="{6FAEC801-BD92-4375-A2A5-070271F560CB}" destId="{3C01C07E-782B-4C8F-A1A9-D3EF63EED2A0}" srcOrd="0" destOrd="0" presId="urn:microsoft.com/office/officeart/2016/7/layout/BasicLinearProcessNumbered"/>
    <dgm:cxn modelId="{206E882E-BD0F-4745-A932-A31273F8A261}" srcId="{A69201B5-DECA-48ED-9304-5A738833EE17}" destId="{E00D171A-C2BE-4FC2-BDC7-38F4D2D43172}" srcOrd="1" destOrd="0" parTransId="{2E16F50A-9586-400E-853E-E32B5BBEC9C0}" sibTransId="{9F3485A9-4852-451B-B52D-CD67FEC0717D}"/>
    <dgm:cxn modelId="{B1E91E3E-A46A-43BF-87D2-5B9FF9079B31}" type="presOf" srcId="{9CD46C56-02F1-4F33-BE08-FFC1384398F0}" destId="{5851A0C3-DF6D-4AD8-AF34-5CCA4ACB9510}" srcOrd="0" destOrd="0" presId="urn:microsoft.com/office/officeart/2016/7/layout/BasicLinearProcessNumbered"/>
    <dgm:cxn modelId="{EE8BE841-F427-44CA-93C9-B9B5064E4C9B}" type="presOf" srcId="{0C8237D3-2508-479D-A4A9-CA3059F7300D}" destId="{0F479D72-FC3A-499F-9C88-8F6B5A6B2E86}" srcOrd="1" destOrd="0" presId="urn:microsoft.com/office/officeart/2016/7/layout/BasicLinearProcessNumbered"/>
    <dgm:cxn modelId="{A662F561-43D1-4E1C-9D14-A5CD60D1203F}" type="presOf" srcId="{6FAEC801-BD92-4375-A2A5-070271F560CB}" destId="{439A08BA-CC01-44BE-B5DE-AFFFA8BC7F77}" srcOrd="1" destOrd="0" presId="urn:microsoft.com/office/officeart/2016/7/layout/BasicLinearProcessNumbered"/>
    <dgm:cxn modelId="{59B01246-29ED-41E0-9FA5-7648AA99C074}" srcId="{A69201B5-DECA-48ED-9304-5A738833EE17}" destId="{01ED00F6-F380-44E2-B9CF-0A8FEE413C40}" srcOrd="6" destOrd="0" parTransId="{53979DF6-10D3-4A9B-8DE4-F671D2AF9A65}" sibTransId="{7AC3F88C-9C75-4AB8-A0CB-210659EF4428}"/>
    <dgm:cxn modelId="{B4E6644B-A9D7-4B26-8FB2-0A64CCB7C987}" type="presOf" srcId="{9CD46C56-02F1-4F33-BE08-FFC1384398F0}" destId="{2C2DBDA3-37C2-45F8-B3D4-8E998406B103}" srcOrd="1" destOrd="0" presId="urn:microsoft.com/office/officeart/2016/7/layout/BasicLinearProcessNumbered"/>
    <dgm:cxn modelId="{8E851452-F780-4924-8733-9B013FF234CB}" type="presOf" srcId="{9F3485A9-4852-451B-B52D-CD67FEC0717D}" destId="{4CE1EF30-E2D7-49D2-830C-C7D6678632AB}" srcOrd="0" destOrd="0" presId="urn:microsoft.com/office/officeart/2016/7/layout/BasicLinearProcessNumbered"/>
    <dgm:cxn modelId="{8AE9368A-E92B-40D3-966D-56D6BC23A153}" type="presOf" srcId="{5A4512D5-6245-426D-B31C-87CFC2A9DE1B}" destId="{4EABE1C9-345F-4235-AF22-360B2323C343}" srcOrd="1" destOrd="0" presId="urn:microsoft.com/office/officeart/2016/7/layout/BasicLinearProcessNumbered"/>
    <dgm:cxn modelId="{3F50A295-3E95-479C-9F35-5A30CA0E09AA}" type="presOf" srcId="{5A4512D5-6245-426D-B31C-87CFC2A9DE1B}" destId="{25459692-F132-4F4C-9C25-69751C457C64}" srcOrd="0" destOrd="0" presId="urn:microsoft.com/office/officeart/2016/7/layout/BasicLinearProcessNumbered"/>
    <dgm:cxn modelId="{14DD369C-4A1F-4B26-9C06-01B406FC166B}" type="presOf" srcId="{E00D171A-C2BE-4FC2-BDC7-38F4D2D43172}" destId="{9B6E73AC-D7E6-4DF8-BA46-592859169DAA}" srcOrd="1" destOrd="0" presId="urn:microsoft.com/office/officeart/2016/7/layout/BasicLinearProcessNumbered"/>
    <dgm:cxn modelId="{42737B9C-E4E4-49AD-AD44-4EF04E4C90B8}" type="presOf" srcId="{E00D171A-C2BE-4FC2-BDC7-38F4D2D43172}" destId="{96EC90C1-E0B7-4860-91AD-0867F42A6F43}" srcOrd="0" destOrd="0" presId="urn:microsoft.com/office/officeart/2016/7/layout/BasicLinearProcessNumbered"/>
    <dgm:cxn modelId="{0B5F3EA7-36AF-4B2E-A44D-5AE0228C6E1B}" type="presOf" srcId="{5B32D733-05D3-4D77-899F-E62F73C544FD}" destId="{DD9FFA97-283F-42D8-8E82-7EEB07C9F439}" srcOrd="0" destOrd="0" presId="urn:microsoft.com/office/officeart/2016/7/layout/BasicLinearProcessNumbered"/>
    <dgm:cxn modelId="{3AD494AB-8C1E-4DFF-B95E-49CE5BE9AA25}" type="presOf" srcId="{557779C9-9DD1-4DF9-AF4E-6EF0EA6C136A}" destId="{EBDBE127-8A61-4D3E-A4FD-4AA89E3A740E}" srcOrd="0" destOrd="0" presId="urn:microsoft.com/office/officeart/2016/7/layout/BasicLinearProcessNumbered"/>
    <dgm:cxn modelId="{DD1D05B2-9308-48AC-9042-A64D109F340E}" type="presOf" srcId="{0C8237D3-2508-479D-A4A9-CA3059F7300D}" destId="{628E719C-F690-4349-A87A-536637985A6D}" srcOrd="0" destOrd="0" presId="urn:microsoft.com/office/officeart/2016/7/layout/BasicLinearProcessNumbered"/>
    <dgm:cxn modelId="{EB82D2B2-523E-4EDA-A812-27A82CEFB137}" type="presOf" srcId="{01ED00F6-F380-44E2-B9CF-0A8FEE413C40}" destId="{9DD9B2E6-B8F6-4EC2-AEC1-D70D3ECD85AD}" srcOrd="0" destOrd="0" presId="urn:microsoft.com/office/officeart/2016/7/layout/BasicLinearProcessNumbered"/>
    <dgm:cxn modelId="{7FCA3CB5-6A6B-449D-98F9-54B9BC78B409}" type="presOf" srcId="{6D9E4325-BF9D-4E94-959E-3822B3F9C564}" destId="{1C087CD2-316A-4387-9D19-C710A1C0671B}" srcOrd="0" destOrd="0" presId="urn:microsoft.com/office/officeart/2016/7/layout/BasicLinearProcessNumbered"/>
    <dgm:cxn modelId="{395B78B6-2D77-4554-B626-790B85582075}" type="presOf" srcId="{01ED00F6-F380-44E2-B9CF-0A8FEE413C40}" destId="{07940074-6A7F-4424-8690-69C9CF8C99FA}" srcOrd="1" destOrd="0" presId="urn:microsoft.com/office/officeart/2016/7/layout/BasicLinearProcessNumbered"/>
    <dgm:cxn modelId="{7785AEB9-BDF0-4035-9059-4E8238D3DA03}" type="presOf" srcId="{FD985C99-9D1D-49CE-BC7B-1BE956F59497}" destId="{CEFB4F85-BA5F-4EDE-8330-BA777C28C44D}" srcOrd="0" destOrd="0" presId="urn:microsoft.com/office/officeart/2016/7/layout/BasicLinearProcessNumbered"/>
    <dgm:cxn modelId="{6C6D2EC5-F056-4679-8BC0-AFC3114A6AC1}" srcId="{A69201B5-DECA-48ED-9304-5A738833EE17}" destId="{2166DB2C-21BA-40CA-B3E2-91E923FFADFB}" srcOrd="4" destOrd="0" parTransId="{00B11B2B-EADF-4F4A-BCC3-8CC091B68A96}" sibTransId="{557779C9-9DD1-4DF9-AF4E-6EF0EA6C136A}"/>
    <dgm:cxn modelId="{DFAE24C8-1252-452D-9629-3890D2B1B12C}" type="presOf" srcId="{A69201B5-DECA-48ED-9304-5A738833EE17}" destId="{C5790750-4850-4125-BA44-8686DC7DADD2}" srcOrd="0" destOrd="0" presId="urn:microsoft.com/office/officeart/2016/7/layout/BasicLinearProcessNumbered"/>
    <dgm:cxn modelId="{02834BD1-DA96-4F47-B04A-25CC1C100261}" srcId="{A69201B5-DECA-48ED-9304-5A738833EE17}" destId="{5A4512D5-6245-426D-B31C-87CFC2A9DE1B}" srcOrd="2" destOrd="0" parTransId="{A1DC4BD4-1D7E-4529-A175-E5C8F57814A2}" sibTransId="{FD985C99-9D1D-49CE-BC7B-1BE956F59497}"/>
    <dgm:cxn modelId="{BEFDD8D2-9281-4298-9F3A-A20E869DEB71}" type="presOf" srcId="{2166DB2C-21BA-40CA-B3E2-91E923FFADFB}" destId="{335D499A-FB1D-4269-AAB2-09AACA7D27E1}" srcOrd="0" destOrd="0" presId="urn:microsoft.com/office/officeart/2016/7/layout/BasicLinearProcessNumbered"/>
    <dgm:cxn modelId="{319A49D9-C91E-4E65-9AA3-0C4DDFA4FE23}" type="presOf" srcId="{43024376-2D7E-4677-8E13-12146201CA40}" destId="{A7BAF587-66F9-43B4-88A9-035FA69AEE1B}" srcOrd="1" destOrd="0" presId="urn:microsoft.com/office/officeart/2016/7/layout/BasicLinearProcessNumbered"/>
    <dgm:cxn modelId="{973973D9-6F61-47CA-87B3-7BC63B26DE0C}" srcId="{A69201B5-DECA-48ED-9304-5A738833EE17}" destId="{6FAEC801-BD92-4375-A2A5-070271F560CB}" srcOrd="3" destOrd="0" parTransId="{828C2D38-97C9-4F1D-9398-13BCFC73B281}" sibTransId="{6EC0DD8F-A922-4949-B569-C4A1F9EACEE5}"/>
    <dgm:cxn modelId="{72BE3DDB-3EA0-4B2C-9F80-1DEC7ACDE447}" type="presOf" srcId="{6EC0DD8F-A922-4949-B569-C4A1F9EACEE5}" destId="{7046843A-591C-4CAF-B3FB-C9E16221F587}" srcOrd="0" destOrd="0" presId="urn:microsoft.com/office/officeart/2016/7/layout/BasicLinearProcessNumbered"/>
    <dgm:cxn modelId="{C4A64BE1-C282-4974-B51C-A5C76F150C80}" type="presOf" srcId="{8900168F-EF54-4FE1-9091-E6CD7E5A8236}" destId="{B6186AC1-BAF7-4DE2-900A-E1C38053F640}" srcOrd="1" destOrd="0" presId="urn:microsoft.com/office/officeart/2016/7/layout/BasicLinearProcessNumbered"/>
    <dgm:cxn modelId="{4E5C97E9-DB79-456F-B568-49BCE8BAF335}" type="presOf" srcId="{2166DB2C-21BA-40CA-B3E2-91E923FFADFB}" destId="{5F455EA9-EA7D-4B76-B7AB-FFA509992AB8}" srcOrd="1" destOrd="0" presId="urn:microsoft.com/office/officeart/2016/7/layout/BasicLinearProcessNumbered"/>
    <dgm:cxn modelId="{5BA8B6F0-707B-491C-9B4B-EB4424DC5DA1}" srcId="{A69201B5-DECA-48ED-9304-5A738833EE17}" destId="{0C8237D3-2508-479D-A4A9-CA3059F7300D}" srcOrd="8" destOrd="0" parTransId="{9874BF0A-6AE9-4A27-B2B3-E601D08FFBC4}" sibTransId="{8F3614E0-4702-4E8F-8194-1DC52CC37E83}"/>
    <dgm:cxn modelId="{2A11C6F3-6EA3-4C9B-B196-01FFDE8DB0B5}" srcId="{A69201B5-DECA-48ED-9304-5A738833EE17}" destId="{8900168F-EF54-4FE1-9091-E6CD7E5A8236}" srcOrd="7" destOrd="0" parTransId="{C7E91818-6A3E-4DCD-9D56-1E62262A8070}" sibTransId="{009F3FAD-E589-46DE-A188-382F1718A447}"/>
    <dgm:cxn modelId="{60A7C8FE-0498-4E8D-9063-7466E583D22B}" type="presOf" srcId="{8F3614E0-4702-4E8F-8194-1DC52CC37E83}" destId="{93E6048F-DB5B-4101-97C9-F2E99F89BA88}" srcOrd="0" destOrd="0" presId="urn:microsoft.com/office/officeart/2016/7/layout/BasicLinearProcessNumbered"/>
    <dgm:cxn modelId="{DE4727BF-5683-42B7-B93F-CE929D0A5132}" type="presParOf" srcId="{C5790750-4850-4125-BA44-8686DC7DADD2}" destId="{66E7C6D2-72E7-4A1D-933D-6197548E6602}" srcOrd="0" destOrd="0" presId="urn:microsoft.com/office/officeart/2016/7/layout/BasicLinearProcessNumbered"/>
    <dgm:cxn modelId="{BB65E2EC-DA07-4914-9E60-FD57B8AF85A8}" type="presParOf" srcId="{66E7C6D2-72E7-4A1D-933D-6197548E6602}" destId="{5851A0C3-DF6D-4AD8-AF34-5CCA4ACB9510}" srcOrd="0" destOrd="0" presId="urn:microsoft.com/office/officeart/2016/7/layout/BasicLinearProcessNumbered"/>
    <dgm:cxn modelId="{F43C4A90-8520-41A0-942B-32E19CBC1C57}" type="presParOf" srcId="{66E7C6D2-72E7-4A1D-933D-6197548E6602}" destId="{1C087CD2-316A-4387-9D19-C710A1C0671B}" srcOrd="1" destOrd="0" presId="urn:microsoft.com/office/officeart/2016/7/layout/BasicLinearProcessNumbered"/>
    <dgm:cxn modelId="{74895B24-1CBC-4852-AE56-BA1988AB32F9}" type="presParOf" srcId="{66E7C6D2-72E7-4A1D-933D-6197548E6602}" destId="{57235F34-4FC3-48DE-A10C-4AABB748ED64}" srcOrd="2" destOrd="0" presId="urn:microsoft.com/office/officeart/2016/7/layout/BasicLinearProcessNumbered"/>
    <dgm:cxn modelId="{504A3588-4A65-4D57-9A2E-4A3E046F25CA}" type="presParOf" srcId="{66E7C6D2-72E7-4A1D-933D-6197548E6602}" destId="{2C2DBDA3-37C2-45F8-B3D4-8E998406B103}" srcOrd="3" destOrd="0" presId="urn:microsoft.com/office/officeart/2016/7/layout/BasicLinearProcessNumbered"/>
    <dgm:cxn modelId="{D64CBEE6-1436-4A9B-822C-CBC0855BB1B5}" type="presParOf" srcId="{C5790750-4850-4125-BA44-8686DC7DADD2}" destId="{0EC3D563-3B47-43BE-AD22-D95185FEBCF8}" srcOrd="1" destOrd="0" presId="urn:microsoft.com/office/officeart/2016/7/layout/BasicLinearProcessNumbered"/>
    <dgm:cxn modelId="{059CF64C-726F-40FE-9770-CEA55EF53C9B}" type="presParOf" srcId="{C5790750-4850-4125-BA44-8686DC7DADD2}" destId="{FC6506E5-D5AB-474B-A224-5D16D60C6A4B}" srcOrd="2" destOrd="0" presId="urn:microsoft.com/office/officeart/2016/7/layout/BasicLinearProcessNumbered"/>
    <dgm:cxn modelId="{62ED0E9A-187A-4952-A27A-FF0E95C4D259}" type="presParOf" srcId="{FC6506E5-D5AB-474B-A224-5D16D60C6A4B}" destId="{96EC90C1-E0B7-4860-91AD-0867F42A6F43}" srcOrd="0" destOrd="0" presId="urn:microsoft.com/office/officeart/2016/7/layout/BasicLinearProcessNumbered"/>
    <dgm:cxn modelId="{95F81DE4-50BA-4235-A1B6-380AFC009AE7}" type="presParOf" srcId="{FC6506E5-D5AB-474B-A224-5D16D60C6A4B}" destId="{4CE1EF30-E2D7-49D2-830C-C7D6678632AB}" srcOrd="1" destOrd="0" presId="urn:microsoft.com/office/officeart/2016/7/layout/BasicLinearProcessNumbered"/>
    <dgm:cxn modelId="{C4A21897-ED44-4471-87CD-3D4D2547FAB0}" type="presParOf" srcId="{FC6506E5-D5AB-474B-A224-5D16D60C6A4B}" destId="{FA141E91-53CC-489A-906E-55E8C83E0DF5}" srcOrd="2" destOrd="0" presId="urn:microsoft.com/office/officeart/2016/7/layout/BasicLinearProcessNumbered"/>
    <dgm:cxn modelId="{1C0EECB5-5A76-4AA7-8F84-860487FC3D36}" type="presParOf" srcId="{FC6506E5-D5AB-474B-A224-5D16D60C6A4B}" destId="{9B6E73AC-D7E6-4DF8-BA46-592859169DAA}" srcOrd="3" destOrd="0" presId="urn:microsoft.com/office/officeart/2016/7/layout/BasicLinearProcessNumbered"/>
    <dgm:cxn modelId="{6E4F5233-62F8-4746-A5FF-A67462BE5B0E}" type="presParOf" srcId="{C5790750-4850-4125-BA44-8686DC7DADD2}" destId="{F9661D41-130A-473F-A9CD-94ABB0287DBC}" srcOrd="3" destOrd="0" presId="urn:microsoft.com/office/officeart/2016/7/layout/BasicLinearProcessNumbered"/>
    <dgm:cxn modelId="{C1EE8F5D-6C95-4C2B-AE74-F1002DB78DF3}" type="presParOf" srcId="{C5790750-4850-4125-BA44-8686DC7DADD2}" destId="{2EB1D7A8-8D28-40B2-BA24-2BE137F4ABD7}" srcOrd="4" destOrd="0" presId="urn:microsoft.com/office/officeart/2016/7/layout/BasicLinearProcessNumbered"/>
    <dgm:cxn modelId="{715BB3CC-20EB-42C7-8149-75638672CE1F}" type="presParOf" srcId="{2EB1D7A8-8D28-40B2-BA24-2BE137F4ABD7}" destId="{25459692-F132-4F4C-9C25-69751C457C64}" srcOrd="0" destOrd="0" presId="urn:microsoft.com/office/officeart/2016/7/layout/BasicLinearProcessNumbered"/>
    <dgm:cxn modelId="{27C2A004-0F53-43C4-BC88-5129B0047CF2}" type="presParOf" srcId="{2EB1D7A8-8D28-40B2-BA24-2BE137F4ABD7}" destId="{CEFB4F85-BA5F-4EDE-8330-BA777C28C44D}" srcOrd="1" destOrd="0" presId="urn:microsoft.com/office/officeart/2016/7/layout/BasicLinearProcessNumbered"/>
    <dgm:cxn modelId="{F4247039-E59C-4347-976F-2888067FC430}" type="presParOf" srcId="{2EB1D7A8-8D28-40B2-BA24-2BE137F4ABD7}" destId="{3E0D2163-3040-4247-9B08-A2C94E73F4D4}" srcOrd="2" destOrd="0" presId="urn:microsoft.com/office/officeart/2016/7/layout/BasicLinearProcessNumbered"/>
    <dgm:cxn modelId="{2A0E0949-3F4E-4401-80AC-51C52664F8D8}" type="presParOf" srcId="{2EB1D7A8-8D28-40B2-BA24-2BE137F4ABD7}" destId="{4EABE1C9-345F-4235-AF22-360B2323C343}" srcOrd="3" destOrd="0" presId="urn:microsoft.com/office/officeart/2016/7/layout/BasicLinearProcessNumbered"/>
    <dgm:cxn modelId="{0609FAEC-0A4F-4FAA-B54E-3B4CD336E290}" type="presParOf" srcId="{C5790750-4850-4125-BA44-8686DC7DADD2}" destId="{ABD4C7CF-CB94-42AB-9B7A-1C50E4D879A0}" srcOrd="5" destOrd="0" presId="urn:microsoft.com/office/officeart/2016/7/layout/BasicLinearProcessNumbered"/>
    <dgm:cxn modelId="{42039031-D540-41BB-924D-8DF1FC698782}" type="presParOf" srcId="{C5790750-4850-4125-BA44-8686DC7DADD2}" destId="{CBEB112A-1EA5-4227-97B8-3419A0B3C3CF}" srcOrd="6" destOrd="0" presId="urn:microsoft.com/office/officeart/2016/7/layout/BasicLinearProcessNumbered"/>
    <dgm:cxn modelId="{345C7F65-0642-422D-A35B-A80A058F55C7}" type="presParOf" srcId="{CBEB112A-1EA5-4227-97B8-3419A0B3C3CF}" destId="{3C01C07E-782B-4C8F-A1A9-D3EF63EED2A0}" srcOrd="0" destOrd="0" presId="urn:microsoft.com/office/officeart/2016/7/layout/BasicLinearProcessNumbered"/>
    <dgm:cxn modelId="{DE360F8D-D09A-41AA-AD0D-43FACBF92F58}" type="presParOf" srcId="{CBEB112A-1EA5-4227-97B8-3419A0B3C3CF}" destId="{7046843A-591C-4CAF-B3FB-C9E16221F587}" srcOrd="1" destOrd="0" presId="urn:microsoft.com/office/officeart/2016/7/layout/BasicLinearProcessNumbered"/>
    <dgm:cxn modelId="{AA6B0D56-889C-49C7-8949-ADD0EB5FFBA1}" type="presParOf" srcId="{CBEB112A-1EA5-4227-97B8-3419A0B3C3CF}" destId="{DD094262-606C-4CC3-B805-D550C742C576}" srcOrd="2" destOrd="0" presId="urn:microsoft.com/office/officeart/2016/7/layout/BasicLinearProcessNumbered"/>
    <dgm:cxn modelId="{126074A9-C557-4680-97CA-6571770C36C5}" type="presParOf" srcId="{CBEB112A-1EA5-4227-97B8-3419A0B3C3CF}" destId="{439A08BA-CC01-44BE-B5DE-AFFFA8BC7F77}" srcOrd="3" destOrd="0" presId="urn:microsoft.com/office/officeart/2016/7/layout/BasicLinearProcessNumbered"/>
    <dgm:cxn modelId="{F4344203-A276-4E28-9C71-9681897AD49A}" type="presParOf" srcId="{C5790750-4850-4125-BA44-8686DC7DADD2}" destId="{670EEB87-5627-40BD-9C59-FC1F30A43873}" srcOrd="7" destOrd="0" presId="urn:microsoft.com/office/officeart/2016/7/layout/BasicLinearProcessNumbered"/>
    <dgm:cxn modelId="{1833D51F-7444-4C6F-9184-F9973982BC2E}" type="presParOf" srcId="{C5790750-4850-4125-BA44-8686DC7DADD2}" destId="{E8473747-7D58-4643-A7C0-C982D8026DEA}" srcOrd="8" destOrd="0" presId="urn:microsoft.com/office/officeart/2016/7/layout/BasicLinearProcessNumbered"/>
    <dgm:cxn modelId="{B7CAF6E7-3E59-41B1-8E2A-3316DFBFA30E}" type="presParOf" srcId="{E8473747-7D58-4643-A7C0-C982D8026DEA}" destId="{335D499A-FB1D-4269-AAB2-09AACA7D27E1}" srcOrd="0" destOrd="0" presId="urn:microsoft.com/office/officeart/2016/7/layout/BasicLinearProcessNumbered"/>
    <dgm:cxn modelId="{D8B8030C-18A6-4764-BCBF-DDA95D6A83B5}" type="presParOf" srcId="{E8473747-7D58-4643-A7C0-C982D8026DEA}" destId="{EBDBE127-8A61-4D3E-A4FD-4AA89E3A740E}" srcOrd="1" destOrd="0" presId="urn:microsoft.com/office/officeart/2016/7/layout/BasicLinearProcessNumbered"/>
    <dgm:cxn modelId="{F1E20D71-5A54-407E-AE92-D137759B785C}" type="presParOf" srcId="{E8473747-7D58-4643-A7C0-C982D8026DEA}" destId="{DC1FFD82-1F63-434D-A21C-C74CE726A1CA}" srcOrd="2" destOrd="0" presId="urn:microsoft.com/office/officeart/2016/7/layout/BasicLinearProcessNumbered"/>
    <dgm:cxn modelId="{54741491-B463-4E41-B7C3-EE3C1A07D1EC}" type="presParOf" srcId="{E8473747-7D58-4643-A7C0-C982D8026DEA}" destId="{5F455EA9-EA7D-4B76-B7AB-FFA509992AB8}" srcOrd="3" destOrd="0" presId="urn:microsoft.com/office/officeart/2016/7/layout/BasicLinearProcessNumbered"/>
    <dgm:cxn modelId="{19322CD8-57AE-4E91-B083-2E415E54FA4E}" type="presParOf" srcId="{C5790750-4850-4125-BA44-8686DC7DADD2}" destId="{B2CD33A1-A20D-4017-9981-0DEA3AE97EC8}" srcOrd="9" destOrd="0" presId="urn:microsoft.com/office/officeart/2016/7/layout/BasicLinearProcessNumbered"/>
    <dgm:cxn modelId="{8C993A19-7AF1-4F54-8022-C9906C4198CB}" type="presParOf" srcId="{C5790750-4850-4125-BA44-8686DC7DADD2}" destId="{02474A87-F09C-4EAC-9578-3D60B0ED4E05}" srcOrd="10" destOrd="0" presId="urn:microsoft.com/office/officeart/2016/7/layout/BasicLinearProcessNumbered"/>
    <dgm:cxn modelId="{BE9CAC06-6536-4DF0-AC15-FDB6F815E86B}" type="presParOf" srcId="{02474A87-F09C-4EAC-9578-3D60B0ED4E05}" destId="{3C6167F3-DC0D-41D8-8283-7124C1E51EB8}" srcOrd="0" destOrd="0" presId="urn:microsoft.com/office/officeart/2016/7/layout/BasicLinearProcessNumbered"/>
    <dgm:cxn modelId="{66E045B9-01B2-4CE5-97BB-1AA5D81471F2}" type="presParOf" srcId="{02474A87-F09C-4EAC-9578-3D60B0ED4E05}" destId="{DD9FFA97-283F-42D8-8E82-7EEB07C9F439}" srcOrd="1" destOrd="0" presId="urn:microsoft.com/office/officeart/2016/7/layout/BasicLinearProcessNumbered"/>
    <dgm:cxn modelId="{31FCDA76-C3D4-46B9-88FA-D508B6BCC700}" type="presParOf" srcId="{02474A87-F09C-4EAC-9578-3D60B0ED4E05}" destId="{225EC9CA-3442-41D3-B8E1-591A48FBDA47}" srcOrd="2" destOrd="0" presId="urn:microsoft.com/office/officeart/2016/7/layout/BasicLinearProcessNumbered"/>
    <dgm:cxn modelId="{18E3949E-2491-415E-8B57-F6E599893FC8}" type="presParOf" srcId="{02474A87-F09C-4EAC-9578-3D60B0ED4E05}" destId="{A7BAF587-66F9-43B4-88A9-035FA69AEE1B}" srcOrd="3" destOrd="0" presId="urn:microsoft.com/office/officeart/2016/7/layout/BasicLinearProcessNumbered"/>
    <dgm:cxn modelId="{E333BF76-0707-473A-9900-7704EA1E00AD}" type="presParOf" srcId="{C5790750-4850-4125-BA44-8686DC7DADD2}" destId="{EDADAF2C-DC8A-4D71-B0E0-64E43D47D536}" srcOrd="11" destOrd="0" presId="urn:microsoft.com/office/officeart/2016/7/layout/BasicLinearProcessNumbered"/>
    <dgm:cxn modelId="{C9B95E8E-5BF2-4B52-9B34-BA33436A630D}" type="presParOf" srcId="{C5790750-4850-4125-BA44-8686DC7DADD2}" destId="{2D01D2C6-3F58-4558-B1AA-5590EC923112}" srcOrd="12" destOrd="0" presId="urn:microsoft.com/office/officeart/2016/7/layout/BasicLinearProcessNumbered"/>
    <dgm:cxn modelId="{DE7CF866-063A-4E2E-B05B-42F36A97D9BF}" type="presParOf" srcId="{2D01D2C6-3F58-4558-B1AA-5590EC923112}" destId="{9DD9B2E6-B8F6-4EC2-AEC1-D70D3ECD85AD}" srcOrd="0" destOrd="0" presId="urn:microsoft.com/office/officeart/2016/7/layout/BasicLinearProcessNumbered"/>
    <dgm:cxn modelId="{FD0D261C-BB3E-45C3-BC3C-D9F525D256B3}" type="presParOf" srcId="{2D01D2C6-3F58-4558-B1AA-5590EC923112}" destId="{8553FC29-A21D-4FB9-9C9C-3DD984482A98}" srcOrd="1" destOrd="0" presId="urn:microsoft.com/office/officeart/2016/7/layout/BasicLinearProcessNumbered"/>
    <dgm:cxn modelId="{6877B340-0690-482A-BDE3-00F06C1CD8A9}" type="presParOf" srcId="{2D01D2C6-3F58-4558-B1AA-5590EC923112}" destId="{6D7319B1-A004-4D18-9134-671C4E0E1993}" srcOrd="2" destOrd="0" presId="urn:microsoft.com/office/officeart/2016/7/layout/BasicLinearProcessNumbered"/>
    <dgm:cxn modelId="{E107B372-4895-46AE-AA6A-6BD151D860E8}" type="presParOf" srcId="{2D01D2C6-3F58-4558-B1AA-5590EC923112}" destId="{07940074-6A7F-4424-8690-69C9CF8C99FA}" srcOrd="3" destOrd="0" presId="urn:microsoft.com/office/officeart/2016/7/layout/BasicLinearProcessNumbered"/>
    <dgm:cxn modelId="{1404239E-39A8-4C69-9850-A49A3F3DAD4A}" type="presParOf" srcId="{C5790750-4850-4125-BA44-8686DC7DADD2}" destId="{0281CCF9-F6A4-4E52-AE32-8319E03B5B2E}" srcOrd="13" destOrd="0" presId="urn:microsoft.com/office/officeart/2016/7/layout/BasicLinearProcessNumbered"/>
    <dgm:cxn modelId="{2044AEC5-2A39-4731-BADE-154489C81ECA}" type="presParOf" srcId="{C5790750-4850-4125-BA44-8686DC7DADD2}" destId="{408B8C67-1DA7-4253-8F6D-882D8A5DA3E8}" srcOrd="14" destOrd="0" presId="urn:microsoft.com/office/officeart/2016/7/layout/BasicLinearProcessNumbered"/>
    <dgm:cxn modelId="{20C0A5BC-9176-447D-BCC5-6816D15266F2}" type="presParOf" srcId="{408B8C67-1DA7-4253-8F6D-882D8A5DA3E8}" destId="{02923788-B97B-4E87-A9A5-527BB74D1758}" srcOrd="0" destOrd="0" presId="urn:microsoft.com/office/officeart/2016/7/layout/BasicLinearProcessNumbered"/>
    <dgm:cxn modelId="{1343A62D-34A9-41AA-AFAC-927077C1AE69}" type="presParOf" srcId="{408B8C67-1DA7-4253-8F6D-882D8A5DA3E8}" destId="{DE2CE267-CD17-4930-A023-4D84D76F0129}" srcOrd="1" destOrd="0" presId="urn:microsoft.com/office/officeart/2016/7/layout/BasicLinearProcessNumbered"/>
    <dgm:cxn modelId="{647B9B92-CE56-487D-833D-64CCE8B70CD9}" type="presParOf" srcId="{408B8C67-1DA7-4253-8F6D-882D8A5DA3E8}" destId="{9AA4F08D-69A7-437E-80C0-A614B8BC19D4}" srcOrd="2" destOrd="0" presId="urn:microsoft.com/office/officeart/2016/7/layout/BasicLinearProcessNumbered"/>
    <dgm:cxn modelId="{F9D7FC16-BCA9-48EB-9007-28DC8CF63969}" type="presParOf" srcId="{408B8C67-1DA7-4253-8F6D-882D8A5DA3E8}" destId="{B6186AC1-BAF7-4DE2-900A-E1C38053F640}" srcOrd="3" destOrd="0" presId="urn:microsoft.com/office/officeart/2016/7/layout/BasicLinearProcessNumbered"/>
    <dgm:cxn modelId="{E103B98A-2A01-4BB8-9D45-43C48220F18E}" type="presParOf" srcId="{C5790750-4850-4125-BA44-8686DC7DADD2}" destId="{F0789B25-BF7C-48BB-A8E2-D7D12E9E9B6E}" srcOrd="15" destOrd="0" presId="urn:microsoft.com/office/officeart/2016/7/layout/BasicLinearProcessNumbered"/>
    <dgm:cxn modelId="{E142B7FF-604A-4D51-99F3-6B5A560C5468}" type="presParOf" srcId="{C5790750-4850-4125-BA44-8686DC7DADD2}" destId="{5934D37F-7267-42D0-ADB9-BF5D3A4E21AB}" srcOrd="16" destOrd="0" presId="urn:microsoft.com/office/officeart/2016/7/layout/BasicLinearProcessNumbered"/>
    <dgm:cxn modelId="{FAE23599-5222-480E-8538-1219CAD64BDB}" type="presParOf" srcId="{5934D37F-7267-42D0-ADB9-BF5D3A4E21AB}" destId="{628E719C-F690-4349-A87A-536637985A6D}" srcOrd="0" destOrd="0" presId="urn:microsoft.com/office/officeart/2016/7/layout/BasicLinearProcessNumbered"/>
    <dgm:cxn modelId="{BB13D1F3-6347-4E81-A022-BCEB5C8F24A1}" type="presParOf" srcId="{5934D37F-7267-42D0-ADB9-BF5D3A4E21AB}" destId="{93E6048F-DB5B-4101-97C9-F2E99F89BA88}" srcOrd="1" destOrd="0" presId="urn:microsoft.com/office/officeart/2016/7/layout/BasicLinearProcessNumbered"/>
    <dgm:cxn modelId="{1A0C4D90-BAF5-436B-B689-9F36313C282F}" type="presParOf" srcId="{5934D37F-7267-42D0-ADB9-BF5D3A4E21AB}" destId="{788645D5-EFB8-46BB-8E72-62DB792B8BA8}" srcOrd="2" destOrd="0" presId="urn:microsoft.com/office/officeart/2016/7/layout/BasicLinearProcessNumbered"/>
    <dgm:cxn modelId="{9075AE5B-C2EB-42D1-B30B-24D60ECEE1C2}" type="presParOf" srcId="{5934D37F-7267-42D0-ADB9-BF5D3A4E21AB}" destId="{0F479D72-FC3A-499F-9C88-8F6B5A6B2E8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9D1F86-5920-4E6B-ACF8-6D9839EC92B2}"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958EBBB8-6BFD-40EB-9645-14D1A925446A}">
      <dgm:prSet/>
      <dgm:spPr/>
      <dgm:t>
        <a:bodyPr/>
        <a:lstStyle/>
        <a:p>
          <a:r>
            <a:rPr lang="en-US"/>
            <a:t>Suppose we want to train a model to recognize handwritten digits. </a:t>
          </a:r>
        </a:p>
      </dgm:t>
    </dgm:pt>
    <dgm:pt modelId="{222AD7E4-A49D-472F-BB72-DA9D72010217}" type="parTrans" cxnId="{6DAADEDB-9246-4D05-890E-FF5C13AFAAFE}">
      <dgm:prSet/>
      <dgm:spPr/>
      <dgm:t>
        <a:bodyPr/>
        <a:lstStyle/>
        <a:p>
          <a:endParaRPr lang="en-US"/>
        </a:p>
      </dgm:t>
    </dgm:pt>
    <dgm:pt modelId="{8FB9B965-E241-4C46-9783-065F2CBBBDF6}" type="sibTrans" cxnId="{6DAADEDB-9246-4D05-890E-FF5C13AFAAFE}">
      <dgm:prSet/>
      <dgm:spPr/>
      <dgm:t>
        <a:bodyPr/>
        <a:lstStyle/>
        <a:p>
          <a:endParaRPr lang="en-US"/>
        </a:p>
      </dgm:t>
    </dgm:pt>
    <dgm:pt modelId="{6A82EB44-5D15-4615-8F12-F95A110698E2}">
      <dgm:prSet/>
      <dgm:spPr/>
      <dgm:t>
        <a:bodyPr/>
        <a:lstStyle/>
        <a:p>
          <a:r>
            <a:rPr lang="en-US"/>
            <a:t>We have a dataset of labeled images where each image is a handwritten digit (0 to 9) and the corresponding label is the digit it represents.</a:t>
          </a:r>
        </a:p>
      </dgm:t>
    </dgm:pt>
    <dgm:pt modelId="{AD7E93E4-D694-4D3C-9B22-B6F00CDAD19D}" type="parTrans" cxnId="{88FE4378-8236-405F-9F17-202F1E2B41CB}">
      <dgm:prSet/>
      <dgm:spPr/>
      <dgm:t>
        <a:bodyPr/>
        <a:lstStyle/>
        <a:p>
          <a:endParaRPr lang="en-US"/>
        </a:p>
      </dgm:t>
    </dgm:pt>
    <dgm:pt modelId="{2557D494-A4C8-4EE3-9C2A-43686B777A3B}" type="sibTrans" cxnId="{88FE4378-8236-405F-9F17-202F1E2B41CB}">
      <dgm:prSet/>
      <dgm:spPr/>
      <dgm:t>
        <a:bodyPr/>
        <a:lstStyle/>
        <a:p>
          <a:endParaRPr lang="en-US"/>
        </a:p>
      </dgm:t>
    </dgm:pt>
    <dgm:pt modelId="{7DE3A156-D7FD-471B-9F3E-936499936184}">
      <dgm:prSet/>
      <dgm:spPr/>
      <dgm:t>
        <a:bodyPr/>
        <a:lstStyle/>
        <a:p>
          <a:r>
            <a:rPr lang="en-US"/>
            <a:t>In supervised learning, we would use this labeled dataset to train the model. The input features are the pixels of the image, and the output label is the corresponding digit. </a:t>
          </a:r>
        </a:p>
      </dgm:t>
    </dgm:pt>
    <dgm:pt modelId="{28B0355D-E9C7-4616-A155-3FF8D24A55B0}" type="parTrans" cxnId="{7F728ABB-9DC6-4B3D-916F-BF09F73D836F}">
      <dgm:prSet/>
      <dgm:spPr/>
      <dgm:t>
        <a:bodyPr/>
        <a:lstStyle/>
        <a:p>
          <a:endParaRPr lang="en-US"/>
        </a:p>
      </dgm:t>
    </dgm:pt>
    <dgm:pt modelId="{CD3B8052-77B7-40B5-8F11-77087C1FD97C}" type="sibTrans" cxnId="{7F728ABB-9DC6-4B3D-916F-BF09F73D836F}">
      <dgm:prSet/>
      <dgm:spPr/>
      <dgm:t>
        <a:bodyPr/>
        <a:lstStyle/>
        <a:p>
          <a:endParaRPr lang="en-US"/>
        </a:p>
      </dgm:t>
    </dgm:pt>
    <dgm:pt modelId="{4228DE11-7C36-4E33-8039-46CE455C7D99}">
      <dgm:prSet/>
      <dgm:spPr/>
      <dgm:t>
        <a:bodyPr/>
        <a:lstStyle/>
        <a:p>
          <a:r>
            <a:rPr lang="en-US" dirty="0"/>
            <a:t>We would split the dataset into a training set and a test set and use the training set to train the model using a technique such as a neural network.</a:t>
          </a:r>
        </a:p>
      </dgm:t>
    </dgm:pt>
    <dgm:pt modelId="{804DC330-86CF-42F3-82F8-367A1360C03A}" type="parTrans" cxnId="{46E5FCAE-15BF-4B16-9F07-C803A0F50789}">
      <dgm:prSet/>
      <dgm:spPr/>
      <dgm:t>
        <a:bodyPr/>
        <a:lstStyle/>
        <a:p>
          <a:endParaRPr lang="en-US"/>
        </a:p>
      </dgm:t>
    </dgm:pt>
    <dgm:pt modelId="{98EFBCFF-D5A6-4966-BD2A-165DEF714995}" type="sibTrans" cxnId="{46E5FCAE-15BF-4B16-9F07-C803A0F50789}">
      <dgm:prSet/>
      <dgm:spPr/>
      <dgm:t>
        <a:bodyPr/>
        <a:lstStyle/>
        <a:p>
          <a:endParaRPr lang="en-US"/>
        </a:p>
      </dgm:t>
    </dgm:pt>
    <dgm:pt modelId="{76D73569-D00B-495F-B355-79CC46D86AC1}">
      <dgm:prSet/>
      <dgm:spPr/>
      <dgm:t>
        <a:bodyPr/>
        <a:lstStyle/>
        <a:p>
          <a:r>
            <a:rPr lang="en-US"/>
            <a:t>During the training phase, the model learns to map the pixel values to the corresponding digit using the labeled training data. </a:t>
          </a:r>
        </a:p>
      </dgm:t>
    </dgm:pt>
    <dgm:pt modelId="{5913C162-C79E-4579-88F1-434F1288F69A}" type="parTrans" cxnId="{1AD01A67-83E4-4300-96CF-C794CF399F42}">
      <dgm:prSet/>
      <dgm:spPr/>
      <dgm:t>
        <a:bodyPr/>
        <a:lstStyle/>
        <a:p>
          <a:endParaRPr lang="en-US"/>
        </a:p>
      </dgm:t>
    </dgm:pt>
    <dgm:pt modelId="{3EE8A220-FD08-432F-A276-51F70CC5320B}" type="sibTrans" cxnId="{1AD01A67-83E4-4300-96CF-C794CF399F42}">
      <dgm:prSet/>
      <dgm:spPr/>
      <dgm:t>
        <a:bodyPr/>
        <a:lstStyle/>
        <a:p>
          <a:endParaRPr lang="en-US"/>
        </a:p>
      </dgm:t>
    </dgm:pt>
    <dgm:pt modelId="{3DC5795E-F9AC-433E-932E-17DB2C509731}">
      <dgm:prSet/>
      <dgm:spPr/>
      <dgm:t>
        <a:bodyPr/>
        <a:lstStyle/>
        <a:p>
          <a:r>
            <a:rPr lang="en-US"/>
            <a:t>For example, the model might learn that a certain combination of pixels corresponds to the digit "3", while another combination corresponds to the digit "7". </a:t>
          </a:r>
        </a:p>
      </dgm:t>
    </dgm:pt>
    <dgm:pt modelId="{7D72B53B-4B4F-4953-9EDF-56E5208800D2}" type="parTrans" cxnId="{7EB9238D-1D2E-438E-8B58-0600B494A1BE}">
      <dgm:prSet/>
      <dgm:spPr/>
      <dgm:t>
        <a:bodyPr/>
        <a:lstStyle/>
        <a:p>
          <a:endParaRPr lang="en-US"/>
        </a:p>
      </dgm:t>
    </dgm:pt>
    <dgm:pt modelId="{2113E423-B298-42FF-BF9F-9F2D0B54DD3C}" type="sibTrans" cxnId="{7EB9238D-1D2E-438E-8B58-0600B494A1BE}">
      <dgm:prSet/>
      <dgm:spPr/>
      <dgm:t>
        <a:bodyPr/>
        <a:lstStyle/>
        <a:p>
          <a:endParaRPr lang="en-US"/>
        </a:p>
      </dgm:t>
    </dgm:pt>
    <dgm:pt modelId="{980ED8FF-50C1-4F53-933D-CE30FE4B2C26}">
      <dgm:prSet/>
      <dgm:spPr/>
      <dgm:t>
        <a:bodyPr/>
        <a:lstStyle/>
        <a:p>
          <a:r>
            <a:rPr lang="en-US"/>
            <a:t>The model adjusts its parameters based on the training data and the objective function (such as cross-entropy loss) to minimize the error between the predicted and actual labels.</a:t>
          </a:r>
        </a:p>
      </dgm:t>
    </dgm:pt>
    <dgm:pt modelId="{F33FEF19-1A0D-4091-9543-6B3A07463E47}" type="parTrans" cxnId="{F859A1AB-1BD4-4720-9EEC-0ECB70247FB8}">
      <dgm:prSet/>
      <dgm:spPr/>
      <dgm:t>
        <a:bodyPr/>
        <a:lstStyle/>
        <a:p>
          <a:endParaRPr lang="en-US"/>
        </a:p>
      </dgm:t>
    </dgm:pt>
    <dgm:pt modelId="{DDC51B83-606E-4171-B187-8B3324765475}" type="sibTrans" cxnId="{F859A1AB-1BD4-4720-9EEC-0ECB70247FB8}">
      <dgm:prSet/>
      <dgm:spPr/>
      <dgm:t>
        <a:bodyPr/>
        <a:lstStyle/>
        <a:p>
          <a:endParaRPr lang="en-US"/>
        </a:p>
      </dgm:t>
    </dgm:pt>
    <dgm:pt modelId="{16D84D8A-006C-4481-B6DF-32CE2CD64E95}">
      <dgm:prSet/>
      <dgm:spPr/>
      <dgm:t>
        <a:bodyPr/>
        <a:lstStyle/>
        <a:p>
          <a:r>
            <a:rPr lang="en-US" dirty="0"/>
            <a:t>Once the model is trained, we can use it to make predictions on new, unseen images of handwritten digits. </a:t>
          </a:r>
        </a:p>
      </dgm:t>
    </dgm:pt>
    <dgm:pt modelId="{AD79FC7D-025E-4CCE-B288-7AF3D85E9771}" type="parTrans" cxnId="{0D6DF06C-D8A6-4D3B-9697-F91924C6E9A4}">
      <dgm:prSet/>
      <dgm:spPr/>
      <dgm:t>
        <a:bodyPr/>
        <a:lstStyle/>
        <a:p>
          <a:endParaRPr lang="en-US"/>
        </a:p>
      </dgm:t>
    </dgm:pt>
    <dgm:pt modelId="{C04A63A0-967F-4AD6-A147-0662FD7D3AC8}" type="sibTrans" cxnId="{0D6DF06C-D8A6-4D3B-9697-F91924C6E9A4}">
      <dgm:prSet/>
      <dgm:spPr/>
      <dgm:t>
        <a:bodyPr/>
        <a:lstStyle/>
        <a:p>
          <a:endParaRPr lang="en-US"/>
        </a:p>
      </dgm:t>
    </dgm:pt>
    <dgm:pt modelId="{F6DEBEE6-7665-40FA-9F98-63C4249E8ED7}">
      <dgm:prSet/>
      <dgm:spPr/>
      <dgm:t>
        <a:bodyPr/>
        <a:lstStyle/>
        <a:p>
          <a:r>
            <a:rPr lang="en-US"/>
            <a:t>We provide the image as input to the model, and the model predicts the corresponding digit. </a:t>
          </a:r>
        </a:p>
      </dgm:t>
    </dgm:pt>
    <dgm:pt modelId="{26EC87A1-FCC4-415C-BC01-0C488F8929F2}" type="parTrans" cxnId="{8A8D8CD4-2302-4E18-8F0F-C2CF902F3A3F}">
      <dgm:prSet/>
      <dgm:spPr/>
      <dgm:t>
        <a:bodyPr/>
        <a:lstStyle/>
        <a:p>
          <a:endParaRPr lang="en-US"/>
        </a:p>
      </dgm:t>
    </dgm:pt>
    <dgm:pt modelId="{E82A50C2-73BB-4E84-A9F5-AC6A4F9E5FDF}" type="sibTrans" cxnId="{8A8D8CD4-2302-4E18-8F0F-C2CF902F3A3F}">
      <dgm:prSet/>
      <dgm:spPr/>
      <dgm:t>
        <a:bodyPr/>
        <a:lstStyle/>
        <a:p>
          <a:endParaRPr lang="en-US"/>
        </a:p>
      </dgm:t>
    </dgm:pt>
    <dgm:pt modelId="{739FEE3F-F851-40B8-A2B8-16E3226F19AC}">
      <dgm:prSet/>
      <dgm:spPr/>
      <dgm:t>
        <a:bodyPr/>
        <a:lstStyle/>
        <a:p>
          <a:r>
            <a:rPr lang="en-US"/>
            <a:t>For example, we can use the trained model to recognize the digits in a scanned document.</a:t>
          </a:r>
        </a:p>
      </dgm:t>
    </dgm:pt>
    <dgm:pt modelId="{5FE37CE7-1FFC-4241-8304-DF5E83A3A708}" type="parTrans" cxnId="{3047D5A8-6645-4BE4-AD20-E6C9336A16C1}">
      <dgm:prSet/>
      <dgm:spPr/>
      <dgm:t>
        <a:bodyPr/>
        <a:lstStyle/>
        <a:p>
          <a:endParaRPr lang="en-US"/>
        </a:p>
      </dgm:t>
    </dgm:pt>
    <dgm:pt modelId="{839FC873-9462-466A-AEDB-C234EB5F33EE}" type="sibTrans" cxnId="{3047D5A8-6645-4BE4-AD20-E6C9336A16C1}">
      <dgm:prSet/>
      <dgm:spPr/>
      <dgm:t>
        <a:bodyPr/>
        <a:lstStyle/>
        <a:p>
          <a:endParaRPr lang="en-US"/>
        </a:p>
      </dgm:t>
    </dgm:pt>
    <dgm:pt modelId="{D5E0EF45-6C99-41EC-A629-91679E701718}" type="pres">
      <dgm:prSet presAssocID="{FA9D1F86-5920-4E6B-ACF8-6D9839EC92B2}" presName="vert0" presStyleCnt="0">
        <dgm:presLayoutVars>
          <dgm:dir/>
          <dgm:animOne val="branch"/>
          <dgm:animLvl val="lvl"/>
        </dgm:presLayoutVars>
      </dgm:prSet>
      <dgm:spPr/>
    </dgm:pt>
    <dgm:pt modelId="{96BF4F4B-00AB-486F-BD50-DF4742BCAC24}" type="pres">
      <dgm:prSet presAssocID="{958EBBB8-6BFD-40EB-9645-14D1A925446A}" presName="thickLine" presStyleLbl="alignNode1" presStyleIdx="0" presStyleCnt="10"/>
      <dgm:spPr/>
    </dgm:pt>
    <dgm:pt modelId="{BBD3880B-B23F-413D-AD1C-7DB4F2167E1F}" type="pres">
      <dgm:prSet presAssocID="{958EBBB8-6BFD-40EB-9645-14D1A925446A}" presName="horz1" presStyleCnt="0"/>
      <dgm:spPr/>
    </dgm:pt>
    <dgm:pt modelId="{2F496647-2657-4944-99A9-65D7BC1848F3}" type="pres">
      <dgm:prSet presAssocID="{958EBBB8-6BFD-40EB-9645-14D1A925446A}" presName="tx1" presStyleLbl="revTx" presStyleIdx="0" presStyleCnt="10"/>
      <dgm:spPr/>
    </dgm:pt>
    <dgm:pt modelId="{0B5D685C-639F-4339-8308-32BFD984C5E6}" type="pres">
      <dgm:prSet presAssocID="{958EBBB8-6BFD-40EB-9645-14D1A925446A}" presName="vert1" presStyleCnt="0"/>
      <dgm:spPr/>
    </dgm:pt>
    <dgm:pt modelId="{AAE71571-27A5-45FB-B5AC-D2AFF7C5CE8E}" type="pres">
      <dgm:prSet presAssocID="{6A82EB44-5D15-4615-8F12-F95A110698E2}" presName="thickLine" presStyleLbl="alignNode1" presStyleIdx="1" presStyleCnt="10"/>
      <dgm:spPr/>
    </dgm:pt>
    <dgm:pt modelId="{DF4ECFE6-6D1B-46FF-BBC5-CC81280A3DAF}" type="pres">
      <dgm:prSet presAssocID="{6A82EB44-5D15-4615-8F12-F95A110698E2}" presName="horz1" presStyleCnt="0"/>
      <dgm:spPr/>
    </dgm:pt>
    <dgm:pt modelId="{307169A8-8C90-460B-879E-7FA175621FD8}" type="pres">
      <dgm:prSet presAssocID="{6A82EB44-5D15-4615-8F12-F95A110698E2}" presName="tx1" presStyleLbl="revTx" presStyleIdx="1" presStyleCnt="10"/>
      <dgm:spPr/>
    </dgm:pt>
    <dgm:pt modelId="{FF5811C1-9A95-4E33-905A-A6A5EA6AF120}" type="pres">
      <dgm:prSet presAssocID="{6A82EB44-5D15-4615-8F12-F95A110698E2}" presName="vert1" presStyleCnt="0"/>
      <dgm:spPr/>
    </dgm:pt>
    <dgm:pt modelId="{7CAB4A0C-D909-4A00-959B-0E8069544D12}" type="pres">
      <dgm:prSet presAssocID="{7DE3A156-D7FD-471B-9F3E-936499936184}" presName="thickLine" presStyleLbl="alignNode1" presStyleIdx="2" presStyleCnt="10"/>
      <dgm:spPr/>
    </dgm:pt>
    <dgm:pt modelId="{673CE8CB-E70D-48D0-AE30-42D9F5A262AA}" type="pres">
      <dgm:prSet presAssocID="{7DE3A156-D7FD-471B-9F3E-936499936184}" presName="horz1" presStyleCnt="0"/>
      <dgm:spPr/>
    </dgm:pt>
    <dgm:pt modelId="{A652A615-CB9F-47B6-B417-488F350ADBB0}" type="pres">
      <dgm:prSet presAssocID="{7DE3A156-D7FD-471B-9F3E-936499936184}" presName="tx1" presStyleLbl="revTx" presStyleIdx="2" presStyleCnt="10"/>
      <dgm:spPr/>
    </dgm:pt>
    <dgm:pt modelId="{7861945F-8586-482F-AE0D-3F5E5379E80F}" type="pres">
      <dgm:prSet presAssocID="{7DE3A156-D7FD-471B-9F3E-936499936184}" presName="vert1" presStyleCnt="0"/>
      <dgm:spPr/>
    </dgm:pt>
    <dgm:pt modelId="{363609D6-BCD4-4A41-88B3-B9C5A86FA065}" type="pres">
      <dgm:prSet presAssocID="{4228DE11-7C36-4E33-8039-46CE455C7D99}" presName="thickLine" presStyleLbl="alignNode1" presStyleIdx="3" presStyleCnt="10"/>
      <dgm:spPr/>
    </dgm:pt>
    <dgm:pt modelId="{8EAFD915-1378-489B-BE29-7475720C9CF8}" type="pres">
      <dgm:prSet presAssocID="{4228DE11-7C36-4E33-8039-46CE455C7D99}" presName="horz1" presStyleCnt="0"/>
      <dgm:spPr/>
    </dgm:pt>
    <dgm:pt modelId="{482B3CE5-06E5-42A5-B926-7ABDE9FB5857}" type="pres">
      <dgm:prSet presAssocID="{4228DE11-7C36-4E33-8039-46CE455C7D99}" presName="tx1" presStyleLbl="revTx" presStyleIdx="3" presStyleCnt="10"/>
      <dgm:spPr/>
    </dgm:pt>
    <dgm:pt modelId="{64450F9D-734B-4602-81F8-37F7F5DB9A8D}" type="pres">
      <dgm:prSet presAssocID="{4228DE11-7C36-4E33-8039-46CE455C7D99}" presName="vert1" presStyleCnt="0"/>
      <dgm:spPr/>
    </dgm:pt>
    <dgm:pt modelId="{D98C568F-2DC2-4C4C-8AB1-CE3E8B75B806}" type="pres">
      <dgm:prSet presAssocID="{76D73569-D00B-495F-B355-79CC46D86AC1}" presName="thickLine" presStyleLbl="alignNode1" presStyleIdx="4" presStyleCnt="10"/>
      <dgm:spPr/>
    </dgm:pt>
    <dgm:pt modelId="{D26E483B-B8CB-478E-87EC-659566A37A8E}" type="pres">
      <dgm:prSet presAssocID="{76D73569-D00B-495F-B355-79CC46D86AC1}" presName="horz1" presStyleCnt="0"/>
      <dgm:spPr/>
    </dgm:pt>
    <dgm:pt modelId="{1162C678-1C7F-4D16-8794-DBF361FEC9EE}" type="pres">
      <dgm:prSet presAssocID="{76D73569-D00B-495F-B355-79CC46D86AC1}" presName="tx1" presStyleLbl="revTx" presStyleIdx="4" presStyleCnt="10"/>
      <dgm:spPr/>
    </dgm:pt>
    <dgm:pt modelId="{818166AC-33CD-4E54-91E4-D18E65C37DEE}" type="pres">
      <dgm:prSet presAssocID="{76D73569-D00B-495F-B355-79CC46D86AC1}" presName="vert1" presStyleCnt="0"/>
      <dgm:spPr/>
    </dgm:pt>
    <dgm:pt modelId="{3F354DD5-4806-4C61-A7BF-A55615294114}" type="pres">
      <dgm:prSet presAssocID="{3DC5795E-F9AC-433E-932E-17DB2C509731}" presName="thickLine" presStyleLbl="alignNode1" presStyleIdx="5" presStyleCnt="10"/>
      <dgm:spPr/>
    </dgm:pt>
    <dgm:pt modelId="{7556FD1B-EFCC-4D12-B112-ACFD2C5D7C13}" type="pres">
      <dgm:prSet presAssocID="{3DC5795E-F9AC-433E-932E-17DB2C509731}" presName="horz1" presStyleCnt="0"/>
      <dgm:spPr/>
    </dgm:pt>
    <dgm:pt modelId="{E03FE0BA-D112-4284-80F6-57B7AD25F35F}" type="pres">
      <dgm:prSet presAssocID="{3DC5795E-F9AC-433E-932E-17DB2C509731}" presName="tx1" presStyleLbl="revTx" presStyleIdx="5" presStyleCnt="10"/>
      <dgm:spPr/>
    </dgm:pt>
    <dgm:pt modelId="{1FE95AA5-E7E6-4FA4-AAF4-7FD29E78C8C7}" type="pres">
      <dgm:prSet presAssocID="{3DC5795E-F9AC-433E-932E-17DB2C509731}" presName="vert1" presStyleCnt="0"/>
      <dgm:spPr/>
    </dgm:pt>
    <dgm:pt modelId="{9253B74E-39EE-4EB1-93FB-B020E771827E}" type="pres">
      <dgm:prSet presAssocID="{980ED8FF-50C1-4F53-933D-CE30FE4B2C26}" presName="thickLine" presStyleLbl="alignNode1" presStyleIdx="6" presStyleCnt="10"/>
      <dgm:spPr/>
    </dgm:pt>
    <dgm:pt modelId="{026048BE-E4ED-47B5-8EA9-9A3F1245AD76}" type="pres">
      <dgm:prSet presAssocID="{980ED8FF-50C1-4F53-933D-CE30FE4B2C26}" presName="horz1" presStyleCnt="0"/>
      <dgm:spPr/>
    </dgm:pt>
    <dgm:pt modelId="{DA4C6340-59B2-4CAF-A348-E0E3675AF39E}" type="pres">
      <dgm:prSet presAssocID="{980ED8FF-50C1-4F53-933D-CE30FE4B2C26}" presName="tx1" presStyleLbl="revTx" presStyleIdx="6" presStyleCnt="10"/>
      <dgm:spPr/>
    </dgm:pt>
    <dgm:pt modelId="{EF1E96CE-DD04-4092-B784-F8F4CEC5B29C}" type="pres">
      <dgm:prSet presAssocID="{980ED8FF-50C1-4F53-933D-CE30FE4B2C26}" presName="vert1" presStyleCnt="0"/>
      <dgm:spPr/>
    </dgm:pt>
    <dgm:pt modelId="{720942E2-DAFF-44EF-B40D-68EAF968E6F2}" type="pres">
      <dgm:prSet presAssocID="{16D84D8A-006C-4481-B6DF-32CE2CD64E95}" presName="thickLine" presStyleLbl="alignNode1" presStyleIdx="7" presStyleCnt="10"/>
      <dgm:spPr/>
    </dgm:pt>
    <dgm:pt modelId="{76300791-1832-4F16-A935-2C744893C3BA}" type="pres">
      <dgm:prSet presAssocID="{16D84D8A-006C-4481-B6DF-32CE2CD64E95}" presName="horz1" presStyleCnt="0"/>
      <dgm:spPr/>
    </dgm:pt>
    <dgm:pt modelId="{A0D63D60-B950-4666-9E7A-6B336AAA3AFB}" type="pres">
      <dgm:prSet presAssocID="{16D84D8A-006C-4481-B6DF-32CE2CD64E95}" presName="tx1" presStyleLbl="revTx" presStyleIdx="7" presStyleCnt="10"/>
      <dgm:spPr/>
    </dgm:pt>
    <dgm:pt modelId="{47B6B276-C2E6-44F8-A79A-811D2B6F5E8B}" type="pres">
      <dgm:prSet presAssocID="{16D84D8A-006C-4481-B6DF-32CE2CD64E95}" presName="vert1" presStyleCnt="0"/>
      <dgm:spPr/>
    </dgm:pt>
    <dgm:pt modelId="{6E05CB66-637C-4554-A851-E6FAB4CA8EE7}" type="pres">
      <dgm:prSet presAssocID="{F6DEBEE6-7665-40FA-9F98-63C4249E8ED7}" presName="thickLine" presStyleLbl="alignNode1" presStyleIdx="8" presStyleCnt="10"/>
      <dgm:spPr/>
    </dgm:pt>
    <dgm:pt modelId="{64843FA8-4FF6-44A8-B61B-014A977B658C}" type="pres">
      <dgm:prSet presAssocID="{F6DEBEE6-7665-40FA-9F98-63C4249E8ED7}" presName="horz1" presStyleCnt="0"/>
      <dgm:spPr/>
    </dgm:pt>
    <dgm:pt modelId="{17C1C43D-1BAB-4281-BF5B-9B812FBD8E90}" type="pres">
      <dgm:prSet presAssocID="{F6DEBEE6-7665-40FA-9F98-63C4249E8ED7}" presName="tx1" presStyleLbl="revTx" presStyleIdx="8" presStyleCnt="10"/>
      <dgm:spPr/>
    </dgm:pt>
    <dgm:pt modelId="{8C424323-1D61-4EE6-A2AE-BC1097386D98}" type="pres">
      <dgm:prSet presAssocID="{F6DEBEE6-7665-40FA-9F98-63C4249E8ED7}" presName="vert1" presStyleCnt="0"/>
      <dgm:spPr/>
    </dgm:pt>
    <dgm:pt modelId="{C5E95FDD-8A7D-4DAD-AD51-AF02228CC725}" type="pres">
      <dgm:prSet presAssocID="{739FEE3F-F851-40B8-A2B8-16E3226F19AC}" presName="thickLine" presStyleLbl="alignNode1" presStyleIdx="9" presStyleCnt="10"/>
      <dgm:spPr/>
    </dgm:pt>
    <dgm:pt modelId="{CAEF4488-5548-4B69-8793-584FADA466DD}" type="pres">
      <dgm:prSet presAssocID="{739FEE3F-F851-40B8-A2B8-16E3226F19AC}" presName="horz1" presStyleCnt="0"/>
      <dgm:spPr/>
    </dgm:pt>
    <dgm:pt modelId="{B3106EA4-5047-4718-9E05-E7AF694A69FB}" type="pres">
      <dgm:prSet presAssocID="{739FEE3F-F851-40B8-A2B8-16E3226F19AC}" presName="tx1" presStyleLbl="revTx" presStyleIdx="9" presStyleCnt="10"/>
      <dgm:spPr/>
    </dgm:pt>
    <dgm:pt modelId="{0B67C767-B1B0-400C-9B52-BD10CFDF2A87}" type="pres">
      <dgm:prSet presAssocID="{739FEE3F-F851-40B8-A2B8-16E3226F19AC}" presName="vert1" presStyleCnt="0"/>
      <dgm:spPr/>
    </dgm:pt>
  </dgm:ptLst>
  <dgm:cxnLst>
    <dgm:cxn modelId="{04870914-CB9A-480D-BC0E-E3AD08672A64}" type="presOf" srcId="{958EBBB8-6BFD-40EB-9645-14D1A925446A}" destId="{2F496647-2657-4944-99A9-65D7BC1848F3}" srcOrd="0" destOrd="0" presId="urn:microsoft.com/office/officeart/2008/layout/LinedList"/>
    <dgm:cxn modelId="{BE3FDC5B-E51F-401C-BCC1-87777A3C48DF}" type="presOf" srcId="{F6DEBEE6-7665-40FA-9F98-63C4249E8ED7}" destId="{17C1C43D-1BAB-4281-BF5B-9B812FBD8E90}" srcOrd="0" destOrd="0" presId="urn:microsoft.com/office/officeart/2008/layout/LinedList"/>
    <dgm:cxn modelId="{1AD01A67-83E4-4300-96CF-C794CF399F42}" srcId="{FA9D1F86-5920-4E6B-ACF8-6D9839EC92B2}" destId="{76D73569-D00B-495F-B355-79CC46D86AC1}" srcOrd="4" destOrd="0" parTransId="{5913C162-C79E-4579-88F1-434F1288F69A}" sibTransId="{3EE8A220-FD08-432F-A276-51F70CC5320B}"/>
    <dgm:cxn modelId="{0D6DF06C-D8A6-4D3B-9697-F91924C6E9A4}" srcId="{FA9D1F86-5920-4E6B-ACF8-6D9839EC92B2}" destId="{16D84D8A-006C-4481-B6DF-32CE2CD64E95}" srcOrd="7" destOrd="0" parTransId="{AD79FC7D-025E-4CCE-B288-7AF3D85E9771}" sibTransId="{C04A63A0-967F-4AD6-A147-0662FD7D3AC8}"/>
    <dgm:cxn modelId="{2820164D-6067-4A92-956D-775D057B61B2}" type="presOf" srcId="{980ED8FF-50C1-4F53-933D-CE30FE4B2C26}" destId="{DA4C6340-59B2-4CAF-A348-E0E3675AF39E}" srcOrd="0" destOrd="0" presId="urn:microsoft.com/office/officeart/2008/layout/LinedList"/>
    <dgm:cxn modelId="{32C4CE73-79C7-42BB-AB04-D782C6E8204E}" type="presOf" srcId="{76D73569-D00B-495F-B355-79CC46D86AC1}" destId="{1162C678-1C7F-4D16-8794-DBF361FEC9EE}" srcOrd="0" destOrd="0" presId="urn:microsoft.com/office/officeart/2008/layout/LinedList"/>
    <dgm:cxn modelId="{88FE4378-8236-405F-9F17-202F1E2B41CB}" srcId="{FA9D1F86-5920-4E6B-ACF8-6D9839EC92B2}" destId="{6A82EB44-5D15-4615-8F12-F95A110698E2}" srcOrd="1" destOrd="0" parTransId="{AD7E93E4-D694-4D3C-9B22-B6F00CDAD19D}" sibTransId="{2557D494-A4C8-4EE3-9C2A-43686B777A3B}"/>
    <dgm:cxn modelId="{AC4AB27D-12C7-4115-BDA5-63A94C7958AB}" type="presOf" srcId="{4228DE11-7C36-4E33-8039-46CE455C7D99}" destId="{482B3CE5-06E5-42A5-B926-7ABDE9FB5857}" srcOrd="0" destOrd="0" presId="urn:microsoft.com/office/officeart/2008/layout/LinedList"/>
    <dgm:cxn modelId="{7EB9238D-1D2E-438E-8B58-0600B494A1BE}" srcId="{FA9D1F86-5920-4E6B-ACF8-6D9839EC92B2}" destId="{3DC5795E-F9AC-433E-932E-17DB2C509731}" srcOrd="5" destOrd="0" parTransId="{7D72B53B-4B4F-4953-9EDF-56E5208800D2}" sibTransId="{2113E423-B298-42FF-BF9F-9F2D0B54DD3C}"/>
    <dgm:cxn modelId="{0D26E399-19CE-4C78-9CD7-A44B75991AA6}" type="presOf" srcId="{739FEE3F-F851-40B8-A2B8-16E3226F19AC}" destId="{B3106EA4-5047-4718-9E05-E7AF694A69FB}" srcOrd="0" destOrd="0" presId="urn:microsoft.com/office/officeart/2008/layout/LinedList"/>
    <dgm:cxn modelId="{A8ACF9A3-A348-4FC2-9FA8-F8D0DB66442F}" type="presOf" srcId="{16D84D8A-006C-4481-B6DF-32CE2CD64E95}" destId="{A0D63D60-B950-4666-9E7A-6B336AAA3AFB}" srcOrd="0" destOrd="0" presId="urn:microsoft.com/office/officeart/2008/layout/LinedList"/>
    <dgm:cxn modelId="{89AED5A4-D2DB-47C6-BC37-0052475A0C34}" type="presOf" srcId="{FA9D1F86-5920-4E6B-ACF8-6D9839EC92B2}" destId="{D5E0EF45-6C99-41EC-A629-91679E701718}" srcOrd="0" destOrd="0" presId="urn:microsoft.com/office/officeart/2008/layout/LinedList"/>
    <dgm:cxn modelId="{3047D5A8-6645-4BE4-AD20-E6C9336A16C1}" srcId="{FA9D1F86-5920-4E6B-ACF8-6D9839EC92B2}" destId="{739FEE3F-F851-40B8-A2B8-16E3226F19AC}" srcOrd="9" destOrd="0" parTransId="{5FE37CE7-1FFC-4241-8304-DF5E83A3A708}" sibTransId="{839FC873-9462-466A-AEDB-C234EB5F33EE}"/>
    <dgm:cxn modelId="{F859A1AB-1BD4-4720-9EEC-0ECB70247FB8}" srcId="{FA9D1F86-5920-4E6B-ACF8-6D9839EC92B2}" destId="{980ED8FF-50C1-4F53-933D-CE30FE4B2C26}" srcOrd="6" destOrd="0" parTransId="{F33FEF19-1A0D-4091-9543-6B3A07463E47}" sibTransId="{DDC51B83-606E-4171-B187-8B3324765475}"/>
    <dgm:cxn modelId="{46E5FCAE-15BF-4B16-9F07-C803A0F50789}" srcId="{FA9D1F86-5920-4E6B-ACF8-6D9839EC92B2}" destId="{4228DE11-7C36-4E33-8039-46CE455C7D99}" srcOrd="3" destOrd="0" parTransId="{804DC330-86CF-42F3-82F8-367A1360C03A}" sibTransId="{98EFBCFF-D5A6-4966-BD2A-165DEF714995}"/>
    <dgm:cxn modelId="{8348C7B3-DF4F-4753-B882-FDE00D7A28BE}" type="presOf" srcId="{6A82EB44-5D15-4615-8F12-F95A110698E2}" destId="{307169A8-8C90-460B-879E-7FA175621FD8}" srcOrd="0" destOrd="0" presId="urn:microsoft.com/office/officeart/2008/layout/LinedList"/>
    <dgm:cxn modelId="{7F728ABB-9DC6-4B3D-916F-BF09F73D836F}" srcId="{FA9D1F86-5920-4E6B-ACF8-6D9839EC92B2}" destId="{7DE3A156-D7FD-471B-9F3E-936499936184}" srcOrd="2" destOrd="0" parTransId="{28B0355D-E9C7-4616-A155-3FF8D24A55B0}" sibTransId="{CD3B8052-77B7-40B5-8F11-77087C1FD97C}"/>
    <dgm:cxn modelId="{84F451BD-724E-4A66-B241-8EC5FED7897D}" type="presOf" srcId="{3DC5795E-F9AC-433E-932E-17DB2C509731}" destId="{E03FE0BA-D112-4284-80F6-57B7AD25F35F}" srcOrd="0" destOrd="0" presId="urn:microsoft.com/office/officeart/2008/layout/LinedList"/>
    <dgm:cxn modelId="{C11F21D4-3790-4765-9DC1-D5301D20CA69}" type="presOf" srcId="{7DE3A156-D7FD-471B-9F3E-936499936184}" destId="{A652A615-CB9F-47B6-B417-488F350ADBB0}" srcOrd="0" destOrd="0" presId="urn:microsoft.com/office/officeart/2008/layout/LinedList"/>
    <dgm:cxn modelId="{8A8D8CD4-2302-4E18-8F0F-C2CF902F3A3F}" srcId="{FA9D1F86-5920-4E6B-ACF8-6D9839EC92B2}" destId="{F6DEBEE6-7665-40FA-9F98-63C4249E8ED7}" srcOrd="8" destOrd="0" parTransId="{26EC87A1-FCC4-415C-BC01-0C488F8929F2}" sibTransId="{E82A50C2-73BB-4E84-A9F5-AC6A4F9E5FDF}"/>
    <dgm:cxn modelId="{6DAADEDB-9246-4D05-890E-FF5C13AFAAFE}" srcId="{FA9D1F86-5920-4E6B-ACF8-6D9839EC92B2}" destId="{958EBBB8-6BFD-40EB-9645-14D1A925446A}" srcOrd="0" destOrd="0" parTransId="{222AD7E4-A49D-472F-BB72-DA9D72010217}" sibTransId="{8FB9B965-E241-4C46-9783-065F2CBBBDF6}"/>
    <dgm:cxn modelId="{75030423-528B-4FA1-90FB-D5F8277630DB}" type="presParOf" srcId="{D5E0EF45-6C99-41EC-A629-91679E701718}" destId="{96BF4F4B-00AB-486F-BD50-DF4742BCAC24}" srcOrd="0" destOrd="0" presId="urn:microsoft.com/office/officeart/2008/layout/LinedList"/>
    <dgm:cxn modelId="{1532755B-3477-4DEA-B34C-F5911014C94D}" type="presParOf" srcId="{D5E0EF45-6C99-41EC-A629-91679E701718}" destId="{BBD3880B-B23F-413D-AD1C-7DB4F2167E1F}" srcOrd="1" destOrd="0" presId="urn:microsoft.com/office/officeart/2008/layout/LinedList"/>
    <dgm:cxn modelId="{4A52B800-50E1-469C-B386-E0C007978104}" type="presParOf" srcId="{BBD3880B-B23F-413D-AD1C-7DB4F2167E1F}" destId="{2F496647-2657-4944-99A9-65D7BC1848F3}" srcOrd="0" destOrd="0" presId="urn:microsoft.com/office/officeart/2008/layout/LinedList"/>
    <dgm:cxn modelId="{8BA2D3CF-0B28-421F-B64D-E13F6180898B}" type="presParOf" srcId="{BBD3880B-B23F-413D-AD1C-7DB4F2167E1F}" destId="{0B5D685C-639F-4339-8308-32BFD984C5E6}" srcOrd="1" destOrd="0" presId="urn:microsoft.com/office/officeart/2008/layout/LinedList"/>
    <dgm:cxn modelId="{EC203BA4-C9DF-48FA-8355-F213ACF7D258}" type="presParOf" srcId="{D5E0EF45-6C99-41EC-A629-91679E701718}" destId="{AAE71571-27A5-45FB-B5AC-D2AFF7C5CE8E}" srcOrd="2" destOrd="0" presId="urn:microsoft.com/office/officeart/2008/layout/LinedList"/>
    <dgm:cxn modelId="{33E55EF3-D9B2-4DDC-8A32-146684138171}" type="presParOf" srcId="{D5E0EF45-6C99-41EC-A629-91679E701718}" destId="{DF4ECFE6-6D1B-46FF-BBC5-CC81280A3DAF}" srcOrd="3" destOrd="0" presId="urn:microsoft.com/office/officeart/2008/layout/LinedList"/>
    <dgm:cxn modelId="{59CFBF79-4CFF-42FD-B1DF-57D6B23ED2DE}" type="presParOf" srcId="{DF4ECFE6-6D1B-46FF-BBC5-CC81280A3DAF}" destId="{307169A8-8C90-460B-879E-7FA175621FD8}" srcOrd="0" destOrd="0" presId="urn:microsoft.com/office/officeart/2008/layout/LinedList"/>
    <dgm:cxn modelId="{929C846D-B7C6-48E0-8CF3-86D9C53AD071}" type="presParOf" srcId="{DF4ECFE6-6D1B-46FF-BBC5-CC81280A3DAF}" destId="{FF5811C1-9A95-4E33-905A-A6A5EA6AF120}" srcOrd="1" destOrd="0" presId="urn:microsoft.com/office/officeart/2008/layout/LinedList"/>
    <dgm:cxn modelId="{E993B9EC-BED0-47FA-8043-E958705C816E}" type="presParOf" srcId="{D5E0EF45-6C99-41EC-A629-91679E701718}" destId="{7CAB4A0C-D909-4A00-959B-0E8069544D12}" srcOrd="4" destOrd="0" presId="urn:microsoft.com/office/officeart/2008/layout/LinedList"/>
    <dgm:cxn modelId="{6B4BEB21-B12F-453F-8BC1-E4CD02F852DE}" type="presParOf" srcId="{D5E0EF45-6C99-41EC-A629-91679E701718}" destId="{673CE8CB-E70D-48D0-AE30-42D9F5A262AA}" srcOrd="5" destOrd="0" presId="urn:microsoft.com/office/officeart/2008/layout/LinedList"/>
    <dgm:cxn modelId="{0C2A347F-525A-41E0-99D3-7E4BDD09BDC9}" type="presParOf" srcId="{673CE8CB-E70D-48D0-AE30-42D9F5A262AA}" destId="{A652A615-CB9F-47B6-B417-488F350ADBB0}" srcOrd="0" destOrd="0" presId="urn:microsoft.com/office/officeart/2008/layout/LinedList"/>
    <dgm:cxn modelId="{1987AEC1-26EC-40B4-B8E2-2A5F6E254727}" type="presParOf" srcId="{673CE8CB-E70D-48D0-AE30-42D9F5A262AA}" destId="{7861945F-8586-482F-AE0D-3F5E5379E80F}" srcOrd="1" destOrd="0" presId="urn:microsoft.com/office/officeart/2008/layout/LinedList"/>
    <dgm:cxn modelId="{1D60A159-B37E-4827-87D4-AEF346E61859}" type="presParOf" srcId="{D5E0EF45-6C99-41EC-A629-91679E701718}" destId="{363609D6-BCD4-4A41-88B3-B9C5A86FA065}" srcOrd="6" destOrd="0" presId="urn:microsoft.com/office/officeart/2008/layout/LinedList"/>
    <dgm:cxn modelId="{0ED8727A-3D3D-4314-BCD1-37FA8489F21F}" type="presParOf" srcId="{D5E0EF45-6C99-41EC-A629-91679E701718}" destId="{8EAFD915-1378-489B-BE29-7475720C9CF8}" srcOrd="7" destOrd="0" presId="urn:microsoft.com/office/officeart/2008/layout/LinedList"/>
    <dgm:cxn modelId="{DA8E8F95-6BD9-472D-9E4F-55CF6328586E}" type="presParOf" srcId="{8EAFD915-1378-489B-BE29-7475720C9CF8}" destId="{482B3CE5-06E5-42A5-B926-7ABDE9FB5857}" srcOrd="0" destOrd="0" presId="urn:microsoft.com/office/officeart/2008/layout/LinedList"/>
    <dgm:cxn modelId="{1D6FDF92-A114-4FF1-A335-36FCB4634E69}" type="presParOf" srcId="{8EAFD915-1378-489B-BE29-7475720C9CF8}" destId="{64450F9D-734B-4602-81F8-37F7F5DB9A8D}" srcOrd="1" destOrd="0" presId="urn:microsoft.com/office/officeart/2008/layout/LinedList"/>
    <dgm:cxn modelId="{4F7E5275-5413-452A-AA53-7D280EF45F7E}" type="presParOf" srcId="{D5E0EF45-6C99-41EC-A629-91679E701718}" destId="{D98C568F-2DC2-4C4C-8AB1-CE3E8B75B806}" srcOrd="8" destOrd="0" presId="urn:microsoft.com/office/officeart/2008/layout/LinedList"/>
    <dgm:cxn modelId="{1047CBEA-B058-42F6-A5FF-3F13BB9F0569}" type="presParOf" srcId="{D5E0EF45-6C99-41EC-A629-91679E701718}" destId="{D26E483B-B8CB-478E-87EC-659566A37A8E}" srcOrd="9" destOrd="0" presId="urn:microsoft.com/office/officeart/2008/layout/LinedList"/>
    <dgm:cxn modelId="{ED1F91FE-DC19-47E7-B6C8-2B9E9B83397D}" type="presParOf" srcId="{D26E483B-B8CB-478E-87EC-659566A37A8E}" destId="{1162C678-1C7F-4D16-8794-DBF361FEC9EE}" srcOrd="0" destOrd="0" presId="urn:microsoft.com/office/officeart/2008/layout/LinedList"/>
    <dgm:cxn modelId="{8025C5E7-E903-46D3-823E-DBC83F5A17EC}" type="presParOf" srcId="{D26E483B-B8CB-478E-87EC-659566A37A8E}" destId="{818166AC-33CD-4E54-91E4-D18E65C37DEE}" srcOrd="1" destOrd="0" presId="urn:microsoft.com/office/officeart/2008/layout/LinedList"/>
    <dgm:cxn modelId="{0A118F9C-9A4E-4A19-9D34-0C65C203A551}" type="presParOf" srcId="{D5E0EF45-6C99-41EC-A629-91679E701718}" destId="{3F354DD5-4806-4C61-A7BF-A55615294114}" srcOrd="10" destOrd="0" presId="urn:microsoft.com/office/officeart/2008/layout/LinedList"/>
    <dgm:cxn modelId="{25483FC0-41C3-47D6-A95D-DE330A791643}" type="presParOf" srcId="{D5E0EF45-6C99-41EC-A629-91679E701718}" destId="{7556FD1B-EFCC-4D12-B112-ACFD2C5D7C13}" srcOrd="11" destOrd="0" presId="urn:microsoft.com/office/officeart/2008/layout/LinedList"/>
    <dgm:cxn modelId="{90C2891D-96E5-4B66-B8C9-BFED11AC1D31}" type="presParOf" srcId="{7556FD1B-EFCC-4D12-B112-ACFD2C5D7C13}" destId="{E03FE0BA-D112-4284-80F6-57B7AD25F35F}" srcOrd="0" destOrd="0" presId="urn:microsoft.com/office/officeart/2008/layout/LinedList"/>
    <dgm:cxn modelId="{F7B49E56-F4A0-4355-9783-541F83061F6C}" type="presParOf" srcId="{7556FD1B-EFCC-4D12-B112-ACFD2C5D7C13}" destId="{1FE95AA5-E7E6-4FA4-AAF4-7FD29E78C8C7}" srcOrd="1" destOrd="0" presId="urn:microsoft.com/office/officeart/2008/layout/LinedList"/>
    <dgm:cxn modelId="{1102A440-9B94-457C-A7C7-459F74F6F3DF}" type="presParOf" srcId="{D5E0EF45-6C99-41EC-A629-91679E701718}" destId="{9253B74E-39EE-4EB1-93FB-B020E771827E}" srcOrd="12" destOrd="0" presId="urn:microsoft.com/office/officeart/2008/layout/LinedList"/>
    <dgm:cxn modelId="{BA4354AB-3F5F-4F0E-99D6-A7593F9E262D}" type="presParOf" srcId="{D5E0EF45-6C99-41EC-A629-91679E701718}" destId="{026048BE-E4ED-47B5-8EA9-9A3F1245AD76}" srcOrd="13" destOrd="0" presId="urn:microsoft.com/office/officeart/2008/layout/LinedList"/>
    <dgm:cxn modelId="{B453E3E4-5E8B-4896-8048-2ABD4769C228}" type="presParOf" srcId="{026048BE-E4ED-47B5-8EA9-9A3F1245AD76}" destId="{DA4C6340-59B2-4CAF-A348-E0E3675AF39E}" srcOrd="0" destOrd="0" presId="urn:microsoft.com/office/officeart/2008/layout/LinedList"/>
    <dgm:cxn modelId="{A638BA9F-D438-4C08-97F4-68BC937800EB}" type="presParOf" srcId="{026048BE-E4ED-47B5-8EA9-9A3F1245AD76}" destId="{EF1E96CE-DD04-4092-B784-F8F4CEC5B29C}" srcOrd="1" destOrd="0" presId="urn:microsoft.com/office/officeart/2008/layout/LinedList"/>
    <dgm:cxn modelId="{5FC7E5C2-02B9-4AFA-85BE-DEC77A8BAD04}" type="presParOf" srcId="{D5E0EF45-6C99-41EC-A629-91679E701718}" destId="{720942E2-DAFF-44EF-B40D-68EAF968E6F2}" srcOrd="14" destOrd="0" presId="urn:microsoft.com/office/officeart/2008/layout/LinedList"/>
    <dgm:cxn modelId="{26F3A1FF-3919-4364-A115-B63E70725B0A}" type="presParOf" srcId="{D5E0EF45-6C99-41EC-A629-91679E701718}" destId="{76300791-1832-4F16-A935-2C744893C3BA}" srcOrd="15" destOrd="0" presId="urn:microsoft.com/office/officeart/2008/layout/LinedList"/>
    <dgm:cxn modelId="{F256E343-20C6-4B1F-858E-45F604B0006A}" type="presParOf" srcId="{76300791-1832-4F16-A935-2C744893C3BA}" destId="{A0D63D60-B950-4666-9E7A-6B336AAA3AFB}" srcOrd="0" destOrd="0" presId="urn:microsoft.com/office/officeart/2008/layout/LinedList"/>
    <dgm:cxn modelId="{17D2A05C-9BE6-4D79-97C4-49F2C4BE8AE1}" type="presParOf" srcId="{76300791-1832-4F16-A935-2C744893C3BA}" destId="{47B6B276-C2E6-44F8-A79A-811D2B6F5E8B}" srcOrd="1" destOrd="0" presId="urn:microsoft.com/office/officeart/2008/layout/LinedList"/>
    <dgm:cxn modelId="{FD8D6012-F990-4347-9B79-174931D6FFAB}" type="presParOf" srcId="{D5E0EF45-6C99-41EC-A629-91679E701718}" destId="{6E05CB66-637C-4554-A851-E6FAB4CA8EE7}" srcOrd="16" destOrd="0" presId="urn:microsoft.com/office/officeart/2008/layout/LinedList"/>
    <dgm:cxn modelId="{41EF3926-AFC7-4DD9-A073-57626845B1DB}" type="presParOf" srcId="{D5E0EF45-6C99-41EC-A629-91679E701718}" destId="{64843FA8-4FF6-44A8-B61B-014A977B658C}" srcOrd="17" destOrd="0" presId="urn:microsoft.com/office/officeart/2008/layout/LinedList"/>
    <dgm:cxn modelId="{60939AF9-D259-4F8B-943C-03338A27600C}" type="presParOf" srcId="{64843FA8-4FF6-44A8-B61B-014A977B658C}" destId="{17C1C43D-1BAB-4281-BF5B-9B812FBD8E90}" srcOrd="0" destOrd="0" presId="urn:microsoft.com/office/officeart/2008/layout/LinedList"/>
    <dgm:cxn modelId="{7095AC0E-A123-4982-B4B9-DE785BAB3217}" type="presParOf" srcId="{64843FA8-4FF6-44A8-B61B-014A977B658C}" destId="{8C424323-1D61-4EE6-A2AE-BC1097386D98}" srcOrd="1" destOrd="0" presId="urn:microsoft.com/office/officeart/2008/layout/LinedList"/>
    <dgm:cxn modelId="{C1DC2F01-C7E8-4FE4-9779-8CF736B18EEA}" type="presParOf" srcId="{D5E0EF45-6C99-41EC-A629-91679E701718}" destId="{C5E95FDD-8A7D-4DAD-AD51-AF02228CC725}" srcOrd="18" destOrd="0" presId="urn:microsoft.com/office/officeart/2008/layout/LinedList"/>
    <dgm:cxn modelId="{DA73DE93-D7A5-49E1-838F-CAB9F6547CC5}" type="presParOf" srcId="{D5E0EF45-6C99-41EC-A629-91679E701718}" destId="{CAEF4488-5548-4B69-8793-584FADA466DD}" srcOrd="19" destOrd="0" presId="urn:microsoft.com/office/officeart/2008/layout/LinedList"/>
    <dgm:cxn modelId="{86166658-5FC1-4295-8616-2483A99A3C1D}" type="presParOf" srcId="{CAEF4488-5548-4B69-8793-584FADA466DD}" destId="{B3106EA4-5047-4718-9E05-E7AF694A69FB}" srcOrd="0" destOrd="0" presId="urn:microsoft.com/office/officeart/2008/layout/LinedList"/>
    <dgm:cxn modelId="{4FF426B4-8C53-4EB8-9F15-B2248985355C}" type="presParOf" srcId="{CAEF4488-5548-4B69-8793-584FADA466DD}" destId="{0B67C767-B1B0-400C-9B52-BD10CFDF2A8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1E8931-2D08-4BA0-B490-FD96575FC31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55CA96F-75C5-43E2-A3A5-5F049EF4F098}">
      <dgm:prSet/>
      <dgm:spPr/>
      <dgm:t>
        <a:bodyPr/>
        <a:lstStyle/>
        <a:p>
          <a:pPr>
            <a:lnSpc>
              <a:spcPct val="100000"/>
            </a:lnSpc>
            <a:defRPr b="1"/>
          </a:pPr>
          <a:r>
            <a:rPr lang="en-US"/>
            <a:t>Unsupervised learning is a type of machine learning where the model is trained on unlabeled data without any specific output label. </a:t>
          </a:r>
        </a:p>
      </dgm:t>
    </dgm:pt>
    <dgm:pt modelId="{E714A511-9D76-45C9-8616-F136896348E8}" type="parTrans" cxnId="{0998AB41-213A-4337-A2D0-21DCCF8E0A3C}">
      <dgm:prSet/>
      <dgm:spPr/>
      <dgm:t>
        <a:bodyPr/>
        <a:lstStyle/>
        <a:p>
          <a:endParaRPr lang="en-US"/>
        </a:p>
      </dgm:t>
    </dgm:pt>
    <dgm:pt modelId="{9AF38AC1-B14F-4592-8525-887825AEFD07}" type="sibTrans" cxnId="{0998AB41-213A-4337-A2D0-21DCCF8E0A3C}">
      <dgm:prSet/>
      <dgm:spPr/>
      <dgm:t>
        <a:bodyPr/>
        <a:lstStyle/>
        <a:p>
          <a:endParaRPr lang="en-US"/>
        </a:p>
      </dgm:t>
    </dgm:pt>
    <dgm:pt modelId="{813E9D5A-CB21-44E1-AC29-588D68E34D74}">
      <dgm:prSet/>
      <dgm:spPr/>
      <dgm:t>
        <a:bodyPr/>
        <a:lstStyle/>
        <a:p>
          <a:pPr>
            <a:lnSpc>
              <a:spcPct val="100000"/>
            </a:lnSpc>
            <a:defRPr b="1"/>
          </a:pPr>
          <a:r>
            <a:rPr lang="en-US"/>
            <a:t>The objective of unsupervised learning is to find patterns or structure in the data that can be used to gain insights or make predictions.</a:t>
          </a:r>
        </a:p>
      </dgm:t>
    </dgm:pt>
    <dgm:pt modelId="{182A3C13-D002-414E-BF0B-6225826A92FD}" type="parTrans" cxnId="{B13DF8D2-B8EB-45C1-ABB5-2198CA5E02B8}">
      <dgm:prSet/>
      <dgm:spPr/>
      <dgm:t>
        <a:bodyPr/>
        <a:lstStyle/>
        <a:p>
          <a:endParaRPr lang="en-US"/>
        </a:p>
      </dgm:t>
    </dgm:pt>
    <dgm:pt modelId="{DAEBA008-1060-4BC8-9709-55A536E344DF}" type="sibTrans" cxnId="{B13DF8D2-B8EB-45C1-ABB5-2198CA5E02B8}">
      <dgm:prSet/>
      <dgm:spPr/>
      <dgm:t>
        <a:bodyPr/>
        <a:lstStyle/>
        <a:p>
          <a:endParaRPr lang="en-US"/>
        </a:p>
      </dgm:t>
    </dgm:pt>
    <dgm:pt modelId="{63078CF9-72DB-4827-913B-463BCD5E629B}">
      <dgm:prSet/>
      <dgm:spPr/>
      <dgm:t>
        <a:bodyPr/>
        <a:lstStyle/>
        <a:p>
          <a:pPr>
            <a:lnSpc>
              <a:spcPct val="100000"/>
            </a:lnSpc>
            <a:defRPr b="1"/>
          </a:pPr>
          <a:r>
            <a:rPr lang="en-US"/>
            <a:t>Unsupervised learning also has many other applications, such as dimensionality reduction, anomaly detection, and generative modeling. </a:t>
          </a:r>
        </a:p>
      </dgm:t>
    </dgm:pt>
    <dgm:pt modelId="{2272A936-9F33-47C9-9CF0-AF2A1F678DF6}" type="parTrans" cxnId="{BC08BF6C-E011-44C0-AD4D-B97D5D84F776}">
      <dgm:prSet/>
      <dgm:spPr/>
      <dgm:t>
        <a:bodyPr/>
        <a:lstStyle/>
        <a:p>
          <a:endParaRPr lang="en-US"/>
        </a:p>
      </dgm:t>
    </dgm:pt>
    <dgm:pt modelId="{28F96033-2C83-4EAD-9C82-AF73A237644F}" type="sibTrans" cxnId="{BC08BF6C-E011-44C0-AD4D-B97D5D84F776}">
      <dgm:prSet/>
      <dgm:spPr/>
      <dgm:t>
        <a:bodyPr/>
        <a:lstStyle/>
        <a:p>
          <a:endParaRPr lang="en-US"/>
        </a:p>
      </dgm:t>
    </dgm:pt>
    <dgm:pt modelId="{7A447AFC-ED0F-4485-A79C-4F0D1E5CE47B}">
      <dgm:prSet/>
      <dgm:spPr/>
      <dgm:t>
        <a:bodyPr/>
        <a:lstStyle/>
        <a:p>
          <a:pPr>
            <a:lnSpc>
              <a:spcPct val="100000"/>
            </a:lnSpc>
          </a:pPr>
          <a:r>
            <a:rPr lang="en-US"/>
            <a:t>For example, in dimensionality reduction, unsupervised learning can be used to reduce the number of features in a dataset while retaining most of the relevant information. </a:t>
          </a:r>
        </a:p>
      </dgm:t>
    </dgm:pt>
    <dgm:pt modelId="{4AF43297-5BA2-49BA-A7DF-3E18A66C9586}" type="parTrans" cxnId="{0E3FFBAE-41F3-4422-BB2F-98E4680D33C1}">
      <dgm:prSet/>
      <dgm:spPr/>
      <dgm:t>
        <a:bodyPr/>
        <a:lstStyle/>
        <a:p>
          <a:endParaRPr lang="en-US"/>
        </a:p>
      </dgm:t>
    </dgm:pt>
    <dgm:pt modelId="{2993E928-9BC8-4B72-B56D-AE3DACC83C21}" type="sibTrans" cxnId="{0E3FFBAE-41F3-4422-BB2F-98E4680D33C1}">
      <dgm:prSet/>
      <dgm:spPr/>
      <dgm:t>
        <a:bodyPr/>
        <a:lstStyle/>
        <a:p>
          <a:endParaRPr lang="en-US"/>
        </a:p>
      </dgm:t>
    </dgm:pt>
    <dgm:pt modelId="{6CA45E4E-E044-44FD-9615-4A27699E80E7}">
      <dgm:prSet/>
      <dgm:spPr/>
      <dgm:t>
        <a:bodyPr/>
        <a:lstStyle/>
        <a:p>
          <a:pPr>
            <a:lnSpc>
              <a:spcPct val="100000"/>
            </a:lnSpc>
          </a:pPr>
          <a:r>
            <a:rPr lang="en-US"/>
            <a:t>In anomaly detection, unsupervised learning can be used to identify rare or abnormal instances in a dataset. </a:t>
          </a:r>
        </a:p>
      </dgm:t>
    </dgm:pt>
    <dgm:pt modelId="{F54E0680-AAE8-4D47-9A4A-F3172E98806F}" type="parTrans" cxnId="{A7EA4478-0FE3-4348-AB1C-F6EAFDE61B20}">
      <dgm:prSet/>
      <dgm:spPr/>
      <dgm:t>
        <a:bodyPr/>
        <a:lstStyle/>
        <a:p>
          <a:endParaRPr lang="en-US"/>
        </a:p>
      </dgm:t>
    </dgm:pt>
    <dgm:pt modelId="{FB90549F-86B7-45B8-8CE1-A5985DEF593F}" type="sibTrans" cxnId="{A7EA4478-0FE3-4348-AB1C-F6EAFDE61B20}">
      <dgm:prSet/>
      <dgm:spPr/>
      <dgm:t>
        <a:bodyPr/>
        <a:lstStyle/>
        <a:p>
          <a:endParaRPr lang="en-US"/>
        </a:p>
      </dgm:t>
    </dgm:pt>
    <dgm:pt modelId="{5384D08C-4B98-46F7-BB16-24A90884406D}">
      <dgm:prSet/>
      <dgm:spPr/>
      <dgm:t>
        <a:bodyPr/>
        <a:lstStyle/>
        <a:p>
          <a:pPr>
            <a:lnSpc>
              <a:spcPct val="100000"/>
            </a:lnSpc>
          </a:pPr>
          <a:r>
            <a:rPr lang="en-US"/>
            <a:t>In generative modeling, unsupervised learning can be used to learn the underlying distribution of the data and generate new instances that resemble the original data.</a:t>
          </a:r>
        </a:p>
      </dgm:t>
    </dgm:pt>
    <dgm:pt modelId="{8FFAB420-67ED-4688-9B3C-A5DC2497D7CC}" type="parTrans" cxnId="{0C396F71-AD03-42F5-B4CF-B45C86AF1236}">
      <dgm:prSet/>
      <dgm:spPr/>
      <dgm:t>
        <a:bodyPr/>
        <a:lstStyle/>
        <a:p>
          <a:endParaRPr lang="en-US"/>
        </a:p>
      </dgm:t>
    </dgm:pt>
    <dgm:pt modelId="{25D8FC14-7914-4E28-BE3A-D20002935E2F}" type="sibTrans" cxnId="{0C396F71-AD03-42F5-B4CF-B45C86AF1236}">
      <dgm:prSet/>
      <dgm:spPr/>
      <dgm:t>
        <a:bodyPr/>
        <a:lstStyle/>
        <a:p>
          <a:endParaRPr lang="en-US"/>
        </a:p>
      </dgm:t>
    </dgm:pt>
    <dgm:pt modelId="{5B2D855A-8A98-42B4-B0D2-947AA7D32ABF}" type="pres">
      <dgm:prSet presAssocID="{FD1E8931-2D08-4BA0-B490-FD96575FC310}" presName="root" presStyleCnt="0">
        <dgm:presLayoutVars>
          <dgm:dir/>
          <dgm:resizeHandles val="exact"/>
        </dgm:presLayoutVars>
      </dgm:prSet>
      <dgm:spPr/>
    </dgm:pt>
    <dgm:pt modelId="{BC1BFE12-E79F-4E78-A995-AEEA37EA9CFD}" type="pres">
      <dgm:prSet presAssocID="{455CA96F-75C5-43E2-A3A5-5F049EF4F098}" presName="compNode" presStyleCnt="0"/>
      <dgm:spPr/>
    </dgm:pt>
    <dgm:pt modelId="{E13B8ADA-AFE3-47BC-93CF-316F9117DBF3}" type="pres">
      <dgm:prSet presAssocID="{455CA96F-75C5-43E2-A3A5-5F049EF4F0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AAEA9C1C-759C-4185-9092-E7CE09BB1C81}" type="pres">
      <dgm:prSet presAssocID="{455CA96F-75C5-43E2-A3A5-5F049EF4F098}" presName="iconSpace" presStyleCnt="0"/>
      <dgm:spPr/>
    </dgm:pt>
    <dgm:pt modelId="{98D398FC-3061-4F4A-BD58-8BA23E820A0B}" type="pres">
      <dgm:prSet presAssocID="{455CA96F-75C5-43E2-A3A5-5F049EF4F098}" presName="parTx" presStyleLbl="revTx" presStyleIdx="0" presStyleCnt="6">
        <dgm:presLayoutVars>
          <dgm:chMax val="0"/>
          <dgm:chPref val="0"/>
        </dgm:presLayoutVars>
      </dgm:prSet>
      <dgm:spPr/>
    </dgm:pt>
    <dgm:pt modelId="{DC13B2CB-5F2F-4BE5-85F1-EA998C18F7AC}" type="pres">
      <dgm:prSet presAssocID="{455CA96F-75C5-43E2-A3A5-5F049EF4F098}" presName="txSpace" presStyleCnt="0"/>
      <dgm:spPr/>
    </dgm:pt>
    <dgm:pt modelId="{A9219603-BF7F-465A-B560-03E8301A69CC}" type="pres">
      <dgm:prSet presAssocID="{455CA96F-75C5-43E2-A3A5-5F049EF4F098}" presName="desTx" presStyleLbl="revTx" presStyleIdx="1" presStyleCnt="6">
        <dgm:presLayoutVars/>
      </dgm:prSet>
      <dgm:spPr/>
    </dgm:pt>
    <dgm:pt modelId="{D6B6B40D-D58F-40AA-860E-B034309E605C}" type="pres">
      <dgm:prSet presAssocID="{9AF38AC1-B14F-4592-8525-887825AEFD07}" presName="sibTrans" presStyleCnt="0"/>
      <dgm:spPr/>
    </dgm:pt>
    <dgm:pt modelId="{F9DEBF26-CDF5-40F9-9D3E-C6EBFFBB6C15}" type="pres">
      <dgm:prSet presAssocID="{813E9D5A-CB21-44E1-AC29-588D68E34D74}" presName="compNode" presStyleCnt="0"/>
      <dgm:spPr/>
    </dgm:pt>
    <dgm:pt modelId="{447F428C-B49F-430E-A39B-C625E9F9A1D9}" type="pres">
      <dgm:prSet presAssocID="{813E9D5A-CB21-44E1-AC29-588D68E34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116488AC-8C53-4F96-92AB-671AE028B738}" type="pres">
      <dgm:prSet presAssocID="{813E9D5A-CB21-44E1-AC29-588D68E34D74}" presName="iconSpace" presStyleCnt="0"/>
      <dgm:spPr/>
    </dgm:pt>
    <dgm:pt modelId="{D81D4266-9401-42F5-8F94-A4741D441C93}" type="pres">
      <dgm:prSet presAssocID="{813E9D5A-CB21-44E1-AC29-588D68E34D74}" presName="parTx" presStyleLbl="revTx" presStyleIdx="2" presStyleCnt="6">
        <dgm:presLayoutVars>
          <dgm:chMax val="0"/>
          <dgm:chPref val="0"/>
        </dgm:presLayoutVars>
      </dgm:prSet>
      <dgm:spPr/>
    </dgm:pt>
    <dgm:pt modelId="{C6FC4EAB-F701-4933-8BB1-E61EBAD3A785}" type="pres">
      <dgm:prSet presAssocID="{813E9D5A-CB21-44E1-AC29-588D68E34D74}" presName="txSpace" presStyleCnt="0"/>
      <dgm:spPr/>
    </dgm:pt>
    <dgm:pt modelId="{362AC618-1C3B-4137-B27A-0D71B6E702D4}" type="pres">
      <dgm:prSet presAssocID="{813E9D5A-CB21-44E1-AC29-588D68E34D74}" presName="desTx" presStyleLbl="revTx" presStyleIdx="3" presStyleCnt="6">
        <dgm:presLayoutVars/>
      </dgm:prSet>
      <dgm:spPr/>
    </dgm:pt>
    <dgm:pt modelId="{654EF9FA-0346-48E1-8423-8DB574F48519}" type="pres">
      <dgm:prSet presAssocID="{DAEBA008-1060-4BC8-9709-55A536E344DF}" presName="sibTrans" presStyleCnt="0"/>
      <dgm:spPr/>
    </dgm:pt>
    <dgm:pt modelId="{E3204253-B30B-435C-B4D8-FFEEEEC75E56}" type="pres">
      <dgm:prSet presAssocID="{63078CF9-72DB-4827-913B-463BCD5E629B}" presName="compNode" presStyleCnt="0"/>
      <dgm:spPr/>
    </dgm:pt>
    <dgm:pt modelId="{67FDF128-BD08-4817-AF32-B42448672F7F}" type="pres">
      <dgm:prSet presAssocID="{63078CF9-72DB-4827-913B-463BCD5E62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0F09D2A2-4540-4B1D-871F-7B32CA743034}" type="pres">
      <dgm:prSet presAssocID="{63078CF9-72DB-4827-913B-463BCD5E629B}" presName="iconSpace" presStyleCnt="0"/>
      <dgm:spPr/>
    </dgm:pt>
    <dgm:pt modelId="{72791FD2-38D5-4322-8426-E58D4A893E17}" type="pres">
      <dgm:prSet presAssocID="{63078CF9-72DB-4827-913B-463BCD5E629B}" presName="parTx" presStyleLbl="revTx" presStyleIdx="4" presStyleCnt="6">
        <dgm:presLayoutVars>
          <dgm:chMax val="0"/>
          <dgm:chPref val="0"/>
        </dgm:presLayoutVars>
      </dgm:prSet>
      <dgm:spPr/>
    </dgm:pt>
    <dgm:pt modelId="{D86E1F23-FD6C-463B-9365-D3B23500C036}" type="pres">
      <dgm:prSet presAssocID="{63078CF9-72DB-4827-913B-463BCD5E629B}" presName="txSpace" presStyleCnt="0"/>
      <dgm:spPr/>
    </dgm:pt>
    <dgm:pt modelId="{41D1B9B2-B9FD-4997-9A6E-7E15B394EA84}" type="pres">
      <dgm:prSet presAssocID="{63078CF9-72DB-4827-913B-463BCD5E629B}" presName="desTx" presStyleLbl="revTx" presStyleIdx="5" presStyleCnt="6">
        <dgm:presLayoutVars/>
      </dgm:prSet>
      <dgm:spPr/>
    </dgm:pt>
  </dgm:ptLst>
  <dgm:cxnLst>
    <dgm:cxn modelId="{C183D828-6D68-49BE-8E82-46DBC12F76D2}" type="presOf" srcId="{FD1E8931-2D08-4BA0-B490-FD96575FC310}" destId="{5B2D855A-8A98-42B4-B0D2-947AA7D32ABF}" srcOrd="0" destOrd="0" presId="urn:microsoft.com/office/officeart/2018/2/layout/IconLabelDescriptionList"/>
    <dgm:cxn modelId="{0998AB41-213A-4337-A2D0-21DCCF8E0A3C}" srcId="{FD1E8931-2D08-4BA0-B490-FD96575FC310}" destId="{455CA96F-75C5-43E2-A3A5-5F049EF4F098}" srcOrd="0" destOrd="0" parTransId="{E714A511-9D76-45C9-8616-F136896348E8}" sibTransId="{9AF38AC1-B14F-4592-8525-887825AEFD07}"/>
    <dgm:cxn modelId="{CB303A6B-CDAD-4EC3-8149-51E3E685B7A0}" type="presOf" srcId="{7A447AFC-ED0F-4485-A79C-4F0D1E5CE47B}" destId="{41D1B9B2-B9FD-4997-9A6E-7E15B394EA84}" srcOrd="0" destOrd="0" presId="urn:microsoft.com/office/officeart/2018/2/layout/IconLabelDescriptionList"/>
    <dgm:cxn modelId="{BC08BF6C-E011-44C0-AD4D-B97D5D84F776}" srcId="{FD1E8931-2D08-4BA0-B490-FD96575FC310}" destId="{63078CF9-72DB-4827-913B-463BCD5E629B}" srcOrd="2" destOrd="0" parTransId="{2272A936-9F33-47C9-9CF0-AF2A1F678DF6}" sibTransId="{28F96033-2C83-4EAD-9C82-AF73A237644F}"/>
    <dgm:cxn modelId="{2191814E-42DF-48F2-8AC8-2CD6D0029255}" type="presOf" srcId="{6CA45E4E-E044-44FD-9615-4A27699E80E7}" destId="{41D1B9B2-B9FD-4997-9A6E-7E15B394EA84}" srcOrd="0" destOrd="1" presId="urn:microsoft.com/office/officeart/2018/2/layout/IconLabelDescriptionList"/>
    <dgm:cxn modelId="{0C396F71-AD03-42F5-B4CF-B45C86AF1236}" srcId="{63078CF9-72DB-4827-913B-463BCD5E629B}" destId="{5384D08C-4B98-46F7-BB16-24A90884406D}" srcOrd="2" destOrd="0" parTransId="{8FFAB420-67ED-4688-9B3C-A5DC2497D7CC}" sibTransId="{25D8FC14-7914-4E28-BE3A-D20002935E2F}"/>
    <dgm:cxn modelId="{A7EA4478-0FE3-4348-AB1C-F6EAFDE61B20}" srcId="{63078CF9-72DB-4827-913B-463BCD5E629B}" destId="{6CA45E4E-E044-44FD-9615-4A27699E80E7}" srcOrd="1" destOrd="0" parTransId="{F54E0680-AAE8-4D47-9A4A-F3172E98806F}" sibTransId="{FB90549F-86B7-45B8-8CE1-A5985DEF593F}"/>
    <dgm:cxn modelId="{B053317C-1756-4ED7-8ADD-2E2BC1B0B761}" type="presOf" srcId="{813E9D5A-CB21-44E1-AC29-588D68E34D74}" destId="{D81D4266-9401-42F5-8F94-A4741D441C93}" srcOrd="0" destOrd="0" presId="urn:microsoft.com/office/officeart/2018/2/layout/IconLabelDescriptionList"/>
    <dgm:cxn modelId="{A59C7A88-B382-4C87-A97E-E8511372157B}" type="presOf" srcId="{63078CF9-72DB-4827-913B-463BCD5E629B}" destId="{72791FD2-38D5-4322-8426-E58D4A893E17}" srcOrd="0" destOrd="0" presId="urn:microsoft.com/office/officeart/2018/2/layout/IconLabelDescriptionList"/>
    <dgm:cxn modelId="{0E3FFBAE-41F3-4422-BB2F-98E4680D33C1}" srcId="{63078CF9-72DB-4827-913B-463BCD5E629B}" destId="{7A447AFC-ED0F-4485-A79C-4F0D1E5CE47B}" srcOrd="0" destOrd="0" parTransId="{4AF43297-5BA2-49BA-A7DF-3E18A66C9586}" sibTransId="{2993E928-9BC8-4B72-B56D-AE3DACC83C21}"/>
    <dgm:cxn modelId="{B75BEAC9-27DB-4D2C-9FD9-5697FC7F1107}" type="presOf" srcId="{5384D08C-4B98-46F7-BB16-24A90884406D}" destId="{41D1B9B2-B9FD-4997-9A6E-7E15B394EA84}" srcOrd="0" destOrd="2" presId="urn:microsoft.com/office/officeart/2018/2/layout/IconLabelDescriptionList"/>
    <dgm:cxn modelId="{B13DF8D2-B8EB-45C1-ABB5-2198CA5E02B8}" srcId="{FD1E8931-2D08-4BA0-B490-FD96575FC310}" destId="{813E9D5A-CB21-44E1-AC29-588D68E34D74}" srcOrd="1" destOrd="0" parTransId="{182A3C13-D002-414E-BF0B-6225826A92FD}" sibTransId="{DAEBA008-1060-4BC8-9709-55A536E344DF}"/>
    <dgm:cxn modelId="{1DC2F6EC-DA7C-467E-A4E0-8E03CB9E2703}" type="presOf" srcId="{455CA96F-75C5-43E2-A3A5-5F049EF4F098}" destId="{98D398FC-3061-4F4A-BD58-8BA23E820A0B}" srcOrd="0" destOrd="0" presId="urn:microsoft.com/office/officeart/2018/2/layout/IconLabelDescriptionList"/>
    <dgm:cxn modelId="{9A3B6673-57AF-4AFD-917D-5902533F8AF2}" type="presParOf" srcId="{5B2D855A-8A98-42B4-B0D2-947AA7D32ABF}" destId="{BC1BFE12-E79F-4E78-A995-AEEA37EA9CFD}" srcOrd="0" destOrd="0" presId="urn:microsoft.com/office/officeart/2018/2/layout/IconLabelDescriptionList"/>
    <dgm:cxn modelId="{6076D093-B79A-4B91-9F10-53962EC77313}" type="presParOf" srcId="{BC1BFE12-E79F-4E78-A995-AEEA37EA9CFD}" destId="{E13B8ADA-AFE3-47BC-93CF-316F9117DBF3}" srcOrd="0" destOrd="0" presId="urn:microsoft.com/office/officeart/2018/2/layout/IconLabelDescriptionList"/>
    <dgm:cxn modelId="{0692F3C6-55DF-4FC3-9EF4-67871F58C3B9}" type="presParOf" srcId="{BC1BFE12-E79F-4E78-A995-AEEA37EA9CFD}" destId="{AAEA9C1C-759C-4185-9092-E7CE09BB1C81}" srcOrd="1" destOrd="0" presId="urn:microsoft.com/office/officeart/2018/2/layout/IconLabelDescriptionList"/>
    <dgm:cxn modelId="{37C39CC4-2A47-42B3-A34B-D66FB1AD2A36}" type="presParOf" srcId="{BC1BFE12-E79F-4E78-A995-AEEA37EA9CFD}" destId="{98D398FC-3061-4F4A-BD58-8BA23E820A0B}" srcOrd="2" destOrd="0" presId="urn:microsoft.com/office/officeart/2018/2/layout/IconLabelDescriptionList"/>
    <dgm:cxn modelId="{C60B9AB2-28E1-4ADC-9BB3-6A351AC3C950}" type="presParOf" srcId="{BC1BFE12-E79F-4E78-A995-AEEA37EA9CFD}" destId="{DC13B2CB-5F2F-4BE5-85F1-EA998C18F7AC}" srcOrd="3" destOrd="0" presId="urn:microsoft.com/office/officeart/2018/2/layout/IconLabelDescriptionList"/>
    <dgm:cxn modelId="{F3182543-98A8-4CB9-9D1D-73F15F3D5E43}" type="presParOf" srcId="{BC1BFE12-E79F-4E78-A995-AEEA37EA9CFD}" destId="{A9219603-BF7F-465A-B560-03E8301A69CC}" srcOrd="4" destOrd="0" presId="urn:microsoft.com/office/officeart/2018/2/layout/IconLabelDescriptionList"/>
    <dgm:cxn modelId="{2790E49D-C079-414C-89C6-9AC2C4B7676C}" type="presParOf" srcId="{5B2D855A-8A98-42B4-B0D2-947AA7D32ABF}" destId="{D6B6B40D-D58F-40AA-860E-B034309E605C}" srcOrd="1" destOrd="0" presId="urn:microsoft.com/office/officeart/2018/2/layout/IconLabelDescriptionList"/>
    <dgm:cxn modelId="{CCD2104A-45CA-4C8B-80DE-3FA2FB045C84}" type="presParOf" srcId="{5B2D855A-8A98-42B4-B0D2-947AA7D32ABF}" destId="{F9DEBF26-CDF5-40F9-9D3E-C6EBFFBB6C15}" srcOrd="2" destOrd="0" presId="urn:microsoft.com/office/officeart/2018/2/layout/IconLabelDescriptionList"/>
    <dgm:cxn modelId="{ED6957FF-EE19-4704-89C8-100DBAD679EA}" type="presParOf" srcId="{F9DEBF26-CDF5-40F9-9D3E-C6EBFFBB6C15}" destId="{447F428C-B49F-430E-A39B-C625E9F9A1D9}" srcOrd="0" destOrd="0" presId="urn:microsoft.com/office/officeart/2018/2/layout/IconLabelDescriptionList"/>
    <dgm:cxn modelId="{00A25D28-D777-40A4-A8F4-CBE7A0680A08}" type="presParOf" srcId="{F9DEBF26-CDF5-40F9-9D3E-C6EBFFBB6C15}" destId="{116488AC-8C53-4F96-92AB-671AE028B738}" srcOrd="1" destOrd="0" presId="urn:microsoft.com/office/officeart/2018/2/layout/IconLabelDescriptionList"/>
    <dgm:cxn modelId="{787BBEB9-D1F5-4088-AC91-CE9B347CDE0D}" type="presParOf" srcId="{F9DEBF26-CDF5-40F9-9D3E-C6EBFFBB6C15}" destId="{D81D4266-9401-42F5-8F94-A4741D441C93}" srcOrd="2" destOrd="0" presId="urn:microsoft.com/office/officeart/2018/2/layout/IconLabelDescriptionList"/>
    <dgm:cxn modelId="{EA87151F-AA24-4138-8050-90AF02E019F6}" type="presParOf" srcId="{F9DEBF26-CDF5-40F9-9D3E-C6EBFFBB6C15}" destId="{C6FC4EAB-F701-4933-8BB1-E61EBAD3A785}" srcOrd="3" destOrd="0" presId="urn:microsoft.com/office/officeart/2018/2/layout/IconLabelDescriptionList"/>
    <dgm:cxn modelId="{F5120787-DFA8-43F0-A863-16CA2410F198}" type="presParOf" srcId="{F9DEBF26-CDF5-40F9-9D3E-C6EBFFBB6C15}" destId="{362AC618-1C3B-4137-B27A-0D71B6E702D4}" srcOrd="4" destOrd="0" presId="urn:microsoft.com/office/officeart/2018/2/layout/IconLabelDescriptionList"/>
    <dgm:cxn modelId="{0144121A-E6DA-487B-8BC4-F4ABB3C65B9C}" type="presParOf" srcId="{5B2D855A-8A98-42B4-B0D2-947AA7D32ABF}" destId="{654EF9FA-0346-48E1-8423-8DB574F48519}" srcOrd="3" destOrd="0" presId="urn:microsoft.com/office/officeart/2018/2/layout/IconLabelDescriptionList"/>
    <dgm:cxn modelId="{56ADAA0C-28ED-4E3A-B212-66AFAB8E2829}" type="presParOf" srcId="{5B2D855A-8A98-42B4-B0D2-947AA7D32ABF}" destId="{E3204253-B30B-435C-B4D8-FFEEEEC75E56}" srcOrd="4" destOrd="0" presId="urn:microsoft.com/office/officeart/2018/2/layout/IconLabelDescriptionList"/>
    <dgm:cxn modelId="{5940A733-0F81-4AF0-B126-08EB95C72D7B}" type="presParOf" srcId="{E3204253-B30B-435C-B4D8-FFEEEEC75E56}" destId="{67FDF128-BD08-4817-AF32-B42448672F7F}" srcOrd="0" destOrd="0" presId="urn:microsoft.com/office/officeart/2018/2/layout/IconLabelDescriptionList"/>
    <dgm:cxn modelId="{AC6332D3-E1D6-45D8-A34B-E45B3976EE69}" type="presParOf" srcId="{E3204253-B30B-435C-B4D8-FFEEEEC75E56}" destId="{0F09D2A2-4540-4B1D-871F-7B32CA743034}" srcOrd="1" destOrd="0" presId="urn:microsoft.com/office/officeart/2018/2/layout/IconLabelDescriptionList"/>
    <dgm:cxn modelId="{2D8CA9CB-9955-4057-B843-81C30E3E7989}" type="presParOf" srcId="{E3204253-B30B-435C-B4D8-FFEEEEC75E56}" destId="{72791FD2-38D5-4322-8426-E58D4A893E17}" srcOrd="2" destOrd="0" presId="urn:microsoft.com/office/officeart/2018/2/layout/IconLabelDescriptionList"/>
    <dgm:cxn modelId="{679720E3-881E-4298-9993-E2BA9337BE65}" type="presParOf" srcId="{E3204253-B30B-435C-B4D8-FFEEEEC75E56}" destId="{D86E1F23-FD6C-463B-9365-D3B23500C036}" srcOrd="3" destOrd="0" presId="urn:microsoft.com/office/officeart/2018/2/layout/IconLabelDescriptionList"/>
    <dgm:cxn modelId="{F550F943-7564-44CC-A913-A20A6F293EE9}" type="presParOf" srcId="{E3204253-B30B-435C-B4D8-FFEEEEC75E56}" destId="{41D1B9B2-B9FD-4997-9A6E-7E15B394EA8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68944E-1226-4A0A-8B63-012D1424A9A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0722F7FA-3DEB-4AD1-8678-ADAFB3D45A59}">
      <dgm:prSet/>
      <dgm:spPr/>
      <dgm:t>
        <a:bodyPr/>
        <a:lstStyle/>
        <a:p>
          <a:r>
            <a:rPr lang="en-US"/>
            <a:t>There are three forms of learning</a:t>
          </a:r>
        </a:p>
      </dgm:t>
    </dgm:pt>
    <dgm:pt modelId="{1DF4BD67-7D0A-4CBF-8829-D2B37470801C}" type="parTrans" cxnId="{632F21A3-9B66-4620-8678-99561F92F136}">
      <dgm:prSet/>
      <dgm:spPr/>
      <dgm:t>
        <a:bodyPr/>
        <a:lstStyle/>
        <a:p>
          <a:endParaRPr lang="en-US"/>
        </a:p>
      </dgm:t>
    </dgm:pt>
    <dgm:pt modelId="{34E95D2F-F67C-49B5-B1D2-3CA47340D5EF}" type="sibTrans" cxnId="{632F21A3-9B66-4620-8678-99561F92F136}">
      <dgm:prSet/>
      <dgm:spPr/>
      <dgm:t>
        <a:bodyPr/>
        <a:lstStyle/>
        <a:p>
          <a:endParaRPr lang="en-US"/>
        </a:p>
      </dgm:t>
    </dgm:pt>
    <dgm:pt modelId="{CF21A24D-307C-4C35-A33F-DC63A01FFE59}">
      <dgm:prSet/>
      <dgm:spPr/>
      <dgm:t>
        <a:bodyPr/>
        <a:lstStyle/>
        <a:p>
          <a:r>
            <a:rPr lang="en-US"/>
            <a:t>Behavioral Learning: </a:t>
          </a:r>
        </a:p>
      </dgm:t>
    </dgm:pt>
    <dgm:pt modelId="{BC316E52-D00B-436A-8D93-F06FA0911D78}" type="parTrans" cxnId="{EF2203F8-A6EB-4007-9839-1E186867B87F}">
      <dgm:prSet/>
      <dgm:spPr/>
      <dgm:t>
        <a:bodyPr/>
        <a:lstStyle/>
        <a:p>
          <a:endParaRPr lang="en-US"/>
        </a:p>
      </dgm:t>
    </dgm:pt>
    <dgm:pt modelId="{2D93EC63-B49A-41D3-AC06-1B540F277BD2}" type="sibTrans" cxnId="{EF2203F8-A6EB-4007-9839-1E186867B87F}">
      <dgm:prSet/>
      <dgm:spPr/>
      <dgm:t>
        <a:bodyPr/>
        <a:lstStyle/>
        <a:p>
          <a:endParaRPr lang="en-US"/>
        </a:p>
      </dgm:t>
    </dgm:pt>
    <dgm:pt modelId="{50EA7A2B-582D-46C0-AF23-39EBE040C962}">
      <dgm:prSet/>
      <dgm:spPr/>
      <dgm:t>
        <a:bodyPr/>
        <a:lstStyle/>
        <a:p>
          <a:r>
            <a:rPr lang="en-US"/>
            <a:t>Behavioral learning refers to the process of learning by association, which occurs when a person learns to associate a particular stimulus with a certain response. </a:t>
          </a:r>
        </a:p>
      </dgm:t>
    </dgm:pt>
    <dgm:pt modelId="{020D0324-573A-47AF-998E-A813F4D961F9}" type="parTrans" cxnId="{948C7376-116B-4E3D-B528-442D9EC25808}">
      <dgm:prSet/>
      <dgm:spPr/>
      <dgm:t>
        <a:bodyPr/>
        <a:lstStyle/>
        <a:p>
          <a:endParaRPr lang="en-US"/>
        </a:p>
      </dgm:t>
    </dgm:pt>
    <dgm:pt modelId="{04E40B8F-096E-40FB-B80C-27F63F4C0A93}" type="sibTrans" cxnId="{948C7376-116B-4E3D-B528-442D9EC25808}">
      <dgm:prSet/>
      <dgm:spPr/>
      <dgm:t>
        <a:bodyPr/>
        <a:lstStyle/>
        <a:p>
          <a:endParaRPr lang="en-US"/>
        </a:p>
      </dgm:t>
    </dgm:pt>
    <dgm:pt modelId="{6584CE1A-9222-42CC-8E79-E11BB3FC8981}">
      <dgm:prSet/>
      <dgm:spPr/>
      <dgm:t>
        <a:bodyPr/>
        <a:lstStyle/>
        <a:p>
          <a:r>
            <a:rPr lang="en-US"/>
            <a:t>The most common forms of behavioral learning are classical conditioning and operant conditioning. </a:t>
          </a:r>
        </a:p>
      </dgm:t>
    </dgm:pt>
    <dgm:pt modelId="{A1A322A9-AEB4-4971-8015-134CA521BAA4}" type="parTrans" cxnId="{AA342817-10A7-495E-B65F-557DA3B54B2B}">
      <dgm:prSet/>
      <dgm:spPr/>
      <dgm:t>
        <a:bodyPr/>
        <a:lstStyle/>
        <a:p>
          <a:endParaRPr lang="en-US"/>
        </a:p>
      </dgm:t>
    </dgm:pt>
    <dgm:pt modelId="{D1A5E5BD-A9C0-4D77-8897-6BCA03375655}" type="sibTrans" cxnId="{AA342817-10A7-495E-B65F-557DA3B54B2B}">
      <dgm:prSet/>
      <dgm:spPr/>
      <dgm:t>
        <a:bodyPr/>
        <a:lstStyle/>
        <a:p>
          <a:endParaRPr lang="en-US"/>
        </a:p>
      </dgm:t>
    </dgm:pt>
    <dgm:pt modelId="{8FF4A0CA-F4EF-41B7-A786-7FC9BCD31467}">
      <dgm:prSet/>
      <dgm:spPr/>
      <dgm:t>
        <a:bodyPr/>
        <a:lstStyle/>
        <a:p>
          <a:r>
            <a:rPr lang="en-US"/>
            <a:t>Cognitive Learning: </a:t>
          </a:r>
        </a:p>
      </dgm:t>
    </dgm:pt>
    <dgm:pt modelId="{D9FC1C83-458A-4AA9-BB48-974CB86E64C1}" type="parTrans" cxnId="{398E8743-1002-4335-A4DF-400B82557AFB}">
      <dgm:prSet/>
      <dgm:spPr/>
      <dgm:t>
        <a:bodyPr/>
        <a:lstStyle/>
        <a:p>
          <a:endParaRPr lang="en-US"/>
        </a:p>
      </dgm:t>
    </dgm:pt>
    <dgm:pt modelId="{EF158EE4-4B80-4110-B7CD-0034409CCBCA}" type="sibTrans" cxnId="{398E8743-1002-4335-A4DF-400B82557AFB}">
      <dgm:prSet/>
      <dgm:spPr/>
      <dgm:t>
        <a:bodyPr/>
        <a:lstStyle/>
        <a:p>
          <a:endParaRPr lang="en-US"/>
        </a:p>
      </dgm:t>
    </dgm:pt>
    <dgm:pt modelId="{443B0278-9B28-407C-B396-E4E131C5FDA9}">
      <dgm:prSet/>
      <dgm:spPr/>
      <dgm:t>
        <a:bodyPr/>
        <a:lstStyle/>
        <a:p>
          <a:r>
            <a:rPr lang="en-US"/>
            <a:t>Cognitive learning involves the acquisition of knowledge, skills, and understanding through thinking, reasoning, and problem-solving. </a:t>
          </a:r>
        </a:p>
      </dgm:t>
    </dgm:pt>
    <dgm:pt modelId="{FF0A2BB2-CA6B-43EA-8F2A-3A22A3F9099E}" type="parTrans" cxnId="{5570D182-DC03-412D-BF98-F0CE9E2B9C0A}">
      <dgm:prSet/>
      <dgm:spPr/>
      <dgm:t>
        <a:bodyPr/>
        <a:lstStyle/>
        <a:p>
          <a:endParaRPr lang="en-US"/>
        </a:p>
      </dgm:t>
    </dgm:pt>
    <dgm:pt modelId="{E292D32B-7B0D-4945-8181-C32546075CA3}" type="sibTrans" cxnId="{5570D182-DC03-412D-BF98-F0CE9E2B9C0A}">
      <dgm:prSet/>
      <dgm:spPr/>
      <dgm:t>
        <a:bodyPr/>
        <a:lstStyle/>
        <a:p>
          <a:endParaRPr lang="en-US"/>
        </a:p>
      </dgm:t>
    </dgm:pt>
    <dgm:pt modelId="{A5BE2D23-B1F9-4E9F-BC76-AB8513859790}">
      <dgm:prSet/>
      <dgm:spPr/>
      <dgm:t>
        <a:bodyPr/>
        <a:lstStyle/>
        <a:p>
          <a:r>
            <a:rPr lang="en-US"/>
            <a:t>Examples of cognitive learning include concept learning, insight learning, and problem-solving.</a:t>
          </a:r>
        </a:p>
      </dgm:t>
    </dgm:pt>
    <dgm:pt modelId="{D2950D6F-4C6C-4329-B108-A6D2A19871D0}" type="parTrans" cxnId="{F5087E14-6FA9-4D16-ADBA-68C44D7CF219}">
      <dgm:prSet/>
      <dgm:spPr/>
      <dgm:t>
        <a:bodyPr/>
        <a:lstStyle/>
        <a:p>
          <a:endParaRPr lang="en-US"/>
        </a:p>
      </dgm:t>
    </dgm:pt>
    <dgm:pt modelId="{648F0ADE-9164-4F7A-89B4-E08D24674924}" type="sibTrans" cxnId="{F5087E14-6FA9-4D16-ADBA-68C44D7CF219}">
      <dgm:prSet/>
      <dgm:spPr/>
      <dgm:t>
        <a:bodyPr/>
        <a:lstStyle/>
        <a:p>
          <a:endParaRPr lang="en-US"/>
        </a:p>
      </dgm:t>
    </dgm:pt>
    <dgm:pt modelId="{5896F91D-427C-4510-94B0-9753E1E0AA49}">
      <dgm:prSet/>
      <dgm:spPr/>
      <dgm:t>
        <a:bodyPr/>
        <a:lstStyle/>
        <a:p>
          <a:r>
            <a:rPr lang="en-US"/>
            <a:t>Social Learning: </a:t>
          </a:r>
        </a:p>
      </dgm:t>
    </dgm:pt>
    <dgm:pt modelId="{01956817-E384-420E-B62D-996295C60F07}" type="parTrans" cxnId="{7EBCC472-7D58-4C92-9807-AE68EFF17C6B}">
      <dgm:prSet/>
      <dgm:spPr/>
      <dgm:t>
        <a:bodyPr/>
        <a:lstStyle/>
        <a:p>
          <a:endParaRPr lang="en-US"/>
        </a:p>
      </dgm:t>
    </dgm:pt>
    <dgm:pt modelId="{65E8360A-95A0-4BD6-BDC7-9DE7D0C3F576}" type="sibTrans" cxnId="{7EBCC472-7D58-4C92-9807-AE68EFF17C6B}">
      <dgm:prSet/>
      <dgm:spPr/>
      <dgm:t>
        <a:bodyPr/>
        <a:lstStyle/>
        <a:p>
          <a:endParaRPr lang="en-US"/>
        </a:p>
      </dgm:t>
    </dgm:pt>
    <dgm:pt modelId="{15F7E489-ADFD-4D6B-8641-CEC9FAD21EA7}">
      <dgm:prSet/>
      <dgm:spPr/>
      <dgm:t>
        <a:bodyPr/>
        <a:lstStyle/>
        <a:p>
          <a:r>
            <a:rPr lang="en-US"/>
            <a:t>Social learning involves learning through observation, imitation, and social interaction. </a:t>
          </a:r>
        </a:p>
      </dgm:t>
    </dgm:pt>
    <dgm:pt modelId="{CBC32A05-C0F1-43E0-94C4-DBD1499F1885}" type="parTrans" cxnId="{530CA094-D2EC-4564-A404-42EFC0AC11D6}">
      <dgm:prSet/>
      <dgm:spPr/>
      <dgm:t>
        <a:bodyPr/>
        <a:lstStyle/>
        <a:p>
          <a:endParaRPr lang="en-US"/>
        </a:p>
      </dgm:t>
    </dgm:pt>
    <dgm:pt modelId="{8C3BEE0A-7930-4B03-AA85-79494CF8239D}" type="sibTrans" cxnId="{530CA094-D2EC-4564-A404-42EFC0AC11D6}">
      <dgm:prSet/>
      <dgm:spPr/>
      <dgm:t>
        <a:bodyPr/>
        <a:lstStyle/>
        <a:p>
          <a:endParaRPr lang="en-US"/>
        </a:p>
      </dgm:t>
    </dgm:pt>
    <dgm:pt modelId="{31BECFE2-7756-4AFB-A3FB-90037CC43E99}">
      <dgm:prSet/>
      <dgm:spPr/>
      <dgm:t>
        <a:bodyPr/>
        <a:lstStyle/>
        <a:p>
          <a:r>
            <a:rPr lang="en-US"/>
            <a:t>It occurs when individuals learn from the behaviors and actions of others in their environment. </a:t>
          </a:r>
        </a:p>
      </dgm:t>
    </dgm:pt>
    <dgm:pt modelId="{62790AC7-32FB-4683-A18E-733BF33C3752}" type="parTrans" cxnId="{B9FC7074-7C84-4EE8-AC2A-07162C22B984}">
      <dgm:prSet/>
      <dgm:spPr/>
      <dgm:t>
        <a:bodyPr/>
        <a:lstStyle/>
        <a:p>
          <a:endParaRPr lang="en-US"/>
        </a:p>
      </dgm:t>
    </dgm:pt>
    <dgm:pt modelId="{EF99EB6F-5978-4FE8-B64F-FE1063850902}" type="sibTrans" cxnId="{B9FC7074-7C84-4EE8-AC2A-07162C22B984}">
      <dgm:prSet/>
      <dgm:spPr/>
      <dgm:t>
        <a:bodyPr/>
        <a:lstStyle/>
        <a:p>
          <a:endParaRPr lang="en-US"/>
        </a:p>
      </dgm:t>
    </dgm:pt>
    <dgm:pt modelId="{1499D721-5497-40A7-91FC-D2BB46E98F78}">
      <dgm:prSet/>
      <dgm:spPr/>
      <dgm:t>
        <a:bodyPr/>
        <a:lstStyle/>
        <a:p>
          <a:r>
            <a:rPr lang="en-US"/>
            <a:t>Social learning can occur through modeling, where individuals learn by observing and imitating the behavior of others. </a:t>
          </a:r>
        </a:p>
      </dgm:t>
    </dgm:pt>
    <dgm:pt modelId="{D3311E02-9091-4734-939C-A711CDC662B8}" type="parTrans" cxnId="{AC6D9D47-B546-48AC-B911-DDB16DDD7865}">
      <dgm:prSet/>
      <dgm:spPr/>
      <dgm:t>
        <a:bodyPr/>
        <a:lstStyle/>
        <a:p>
          <a:endParaRPr lang="en-US"/>
        </a:p>
      </dgm:t>
    </dgm:pt>
    <dgm:pt modelId="{5787E4CD-3435-4EF9-8A45-E5A256D0A261}" type="sibTrans" cxnId="{AC6D9D47-B546-48AC-B911-DDB16DDD7865}">
      <dgm:prSet/>
      <dgm:spPr/>
      <dgm:t>
        <a:bodyPr/>
        <a:lstStyle/>
        <a:p>
          <a:endParaRPr lang="en-US"/>
        </a:p>
      </dgm:t>
    </dgm:pt>
    <dgm:pt modelId="{DDAA659D-42FA-4753-9EE6-835BBC725253}">
      <dgm:prSet/>
      <dgm:spPr/>
      <dgm:t>
        <a:bodyPr/>
        <a:lstStyle/>
        <a:p>
          <a:r>
            <a:rPr lang="en-US"/>
            <a:t>It can also occur through vicarious learning, where individuals learn from the consequences of other people's behavior.</a:t>
          </a:r>
        </a:p>
      </dgm:t>
    </dgm:pt>
    <dgm:pt modelId="{AC3F18EE-C974-49DC-BFA4-8CBBEF5BABD2}" type="parTrans" cxnId="{7D9EB361-973D-4B5F-AABE-EE5FA928FC4D}">
      <dgm:prSet/>
      <dgm:spPr/>
      <dgm:t>
        <a:bodyPr/>
        <a:lstStyle/>
        <a:p>
          <a:endParaRPr lang="en-US"/>
        </a:p>
      </dgm:t>
    </dgm:pt>
    <dgm:pt modelId="{9C7A6148-5381-4905-AC76-3C670D95F014}" type="sibTrans" cxnId="{7D9EB361-973D-4B5F-AABE-EE5FA928FC4D}">
      <dgm:prSet/>
      <dgm:spPr/>
      <dgm:t>
        <a:bodyPr/>
        <a:lstStyle/>
        <a:p>
          <a:endParaRPr lang="en-US"/>
        </a:p>
      </dgm:t>
    </dgm:pt>
    <dgm:pt modelId="{D181FCCC-C679-4299-AC71-640464FBD6B4}" type="pres">
      <dgm:prSet presAssocID="{BE68944E-1226-4A0A-8B63-012D1424A9A5}" presName="linear" presStyleCnt="0">
        <dgm:presLayoutVars>
          <dgm:animLvl val="lvl"/>
          <dgm:resizeHandles val="exact"/>
        </dgm:presLayoutVars>
      </dgm:prSet>
      <dgm:spPr/>
    </dgm:pt>
    <dgm:pt modelId="{017687E2-554E-4F2F-B65C-CA5919718409}" type="pres">
      <dgm:prSet presAssocID="{0722F7FA-3DEB-4AD1-8678-ADAFB3D45A59}" presName="parentText" presStyleLbl="node1" presStyleIdx="0" presStyleCnt="4">
        <dgm:presLayoutVars>
          <dgm:chMax val="0"/>
          <dgm:bulletEnabled val="1"/>
        </dgm:presLayoutVars>
      </dgm:prSet>
      <dgm:spPr/>
    </dgm:pt>
    <dgm:pt modelId="{5B95DF00-A001-470B-8504-35ABADBD0FB2}" type="pres">
      <dgm:prSet presAssocID="{34E95D2F-F67C-49B5-B1D2-3CA47340D5EF}" presName="spacer" presStyleCnt="0"/>
      <dgm:spPr/>
    </dgm:pt>
    <dgm:pt modelId="{1D1480BD-A267-4B8C-B54F-4D14419E36A6}" type="pres">
      <dgm:prSet presAssocID="{CF21A24D-307C-4C35-A33F-DC63A01FFE59}" presName="parentText" presStyleLbl="node1" presStyleIdx="1" presStyleCnt="4">
        <dgm:presLayoutVars>
          <dgm:chMax val="0"/>
          <dgm:bulletEnabled val="1"/>
        </dgm:presLayoutVars>
      </dgm:prSet>
      <dgm:spPr/>
    </dgm:pt>
    <dgm:pt modelId="{4CF7C9C0-E221-4D2E-9C85-E18D3CB94FB3}" type="pres">
      <dgm:prSet presAssocID="{CF21A24D-307C-4C35-A33F-DC63A01FFE59}" presName="childText" presStyleLbl="revTx" presStyleIdx="0" presStyleCnt="3">
        <dgm:presLayoutVars>
          <dgm:bulletEnabled val="1"/>
        </dgm:presLayoutVars>
      </dgm:prSet>
      <dgm:spPr/>
    </dgm:pt>
    <dgm:pt modelId="{D3889160-9BB9-4207-8E7B-3039963F7B3D}" type="pres">
      <dgm:prSet presAssocID="{8FF4A0CA-F4EF-41B7-A786-7FC9BCD31467}" presName="parentText" presStyleLbl="node1" presStyleIdx="2" presStyleCnt="4">
        <dgm:presLayoutVars>
          <dgm:chMax val="0"/>
          <dgm:bulletEnabled val="1"/>
        </dgm:presLayoutVars>
      </dgm:prSet>
      <dgm:spPr/>
    </dgm:pt>
    <dgm:pt modelId="{A04EBAEF-00D8-4797-8911-3273CEB0B11F}" type="pres">
      <dgm:prSet presAssocID="{8FF4A0CA-F4EF-41B7-A786-7FC9BCD31467}" presName="childText" presStyleLbl="revTx" presStyleIdx="1" presStyleCnt="3">
        <dgm:presLayoutVars>
          <dgm:bulletEnabled val="1"/>
        </dgm:presLayoutVars>
      </dgm:prSet>
      <dgm:spPr/>
    </dgm:pt>
    <dgm:pt modelId="{8A463FD8-9D1C-4DF8-A152-03E0432A644E}" type="pres">
      <dgm:prSet presAssocID="{5896F91D-427C-4510-94B0-9753E1E0AA49}" presName="parentText" presStyleLbl="node1" presStyleIdx="3" presStyleCnt="4">
        <dgm:presLayoutVars>
          <dgm:chMax val="0"/>
          <dgm:bulletEnabled val="1"/>
        </dgm:presLayoutVars>
      </dgm:prSet>
      <dgm:spPr/>
    </dgm:pt>
    <dgm:pt modelId="{518E8EBF-D1EE-4990-94F2-33C62DD4220D}" type="pres">
      <dgm:prSet presAssocID="{5896F91D-427C-4510-94B0-9753E1E0AA49}" presName="childText" presStyleLbl="revTx" presStyleIdx="2" presStyleCnt="3">
        <dgm:presLayoutVars>
          <dgm:bulletEnabled val="1"/>
        </dgm:presLayoutVars>
      </dgm:prSet>
      <dgm:spPr/>
    </dgm:pt>
  </dgm:ptLst>
  <dgm:cxnLst>
    <dgm:cxn modelId="{ACEF680A-A02E-4A0C-802C-EF9CFD5FF26B}" type="presOf" srcId="{5896F91D-427C-4510-94B0-9753E1E0AA49}" destId="{8A463FD8-9D1C-4DF8-A152-03E0432A644E}" srcOrd="0" destOrd="0" presId="urn:microsoft.com/office/officeart/2005/8/layout/vList2"/>
    <dgm:cxn modelId="{F5087E14-6FA9-4D16-ADBA-68C44D7CF219}" srcId="{8FF4A0CA-F4EF-41B7-A786-7FC9BCD31467}" destId="{A5BE2D23-B1F9-4E9F-BC76-AB8513859790}" srcOrd="1" destOrd="0" parTransId="{D2950D6F-4C6C-4329-B108-A6D2A19871D0}" sibTransId="{648F0ADE-9164-4F7A-89B4-E08D24674924}"/>
    <dgm:cxn modelId="{6EF92215-68D7-4492-A66B-36A0A8B20EF0}" type="presOf" srcId="{50EA7A2B-582D-46C0-AF23-39EBE040C962}" destId="{4CF7C9C0-E221-4D2E-9C85-E18D3CB94FB3}" srcOrd="0" destOrd="0" presId="urn:microsoft.com/office/officeart/2005/8/layout/vList2"/>
    <dgm:cxn modelId="{AA342817-10A7-495E-B65F-557DA3B54B2B}" srcId="{CF21A24D-307C-4C35-A33F-DC63A01FFE59}" destId="{6584CE1A-9222-42CC-8E79-E11BB3FC8981}" srcOrd="1" destOrd="0" parTransId="{A1A322A9-AEB4-4971-8015-134CA521BAA4}" sibTransId="{D1A5E5BD-A9C0-4D77-8897-6BCA03375655}"/>
    <dgm:cxn modelId="{26BD6622-3A66-410E-9F4B-F655EED8916A}" type="presOf" srcId="{6584CE1A-9222-42CC-8E79-E11BB3FC8981}" destId="{4CF7C9C0-E221-4D2E-9C85-E18D3CB94FB3}" srcOrd="0" destOrd="1" presId="urn:microsoft.com/office/officeart/2005/8/layout/vList2"/>
    <dgm:cxn modelId="{479CED2C-5F80-4478-A0FC-4C16D6869128}" type="presOf" srcId="{BE68944E-1226-4A0A-8B63-012D1424A9A5}" destId="{D181FCCC-C679-4299-AC71-640464FBD6B4}" srcOrd="0" destOrd="0" presId="urn:microsoft.com/office/officeart/2005/8/layout/vList2"/>
    <dgm:cxn modelId="{7D9EB361-973D-4B5F-AABE-EE5FA928FC4D}" srcId="{5896F91D-427C-4510-94B0-9753E1E0AA49}" destId="{DDAA659D-42FA-4753-9EE6-835BBC725253}" srcOrd="3" destOrd="0" parTransId="{AC3F18EE-C974-49DC-BFA4-8CBBEF5BABD2}" sibTransId="{9C7A6148-5381-4905-AC76-3C670D95F014}"/>
    <dgm:cxn modelId="{A5F96C63-8439-4C09-8FB2-33682EE09C73}" type="presOf" srcId="{CF21A24D-307C-4C35-A33F-DC63A01FFE59}" destId="{1D1480BD-A267-4B8C-B54F-4D14419E36A6}" srcOrd="0" destOrd="0" presId="urn:microsoft.com/office/officeart/2005/8/layout/vList2"/>
    <dgm:cxn modelId="{398E8743-1002-4335-A4DF-400B82557AFB}" srcId="{BE68944E-1226-4A0A-8B63-012D1424A9A5}" destId="{8FF4A0CA-F4EF-41B7-A786-7FC9BCD31467}" srcOrd="2" destOrd="0" parTransId="{D9FC1C83-458A-4AA9-BB48-974CB86E64C1}" sibTransId="{EF158EE4-4B80-4110-B7CD-0034409CCBCA}"/>
    <dgm:cxn modelId="{AC6D9D47-B546-48AC-B911-DDB16DDD7865}" srcId="{5896F91D-427C-4510-94B0-9753E1E0AA49}" destId="{1499D721-5497-40A7-91FC-D2BB46E98F78}" srcOrd="2" destOrd="0" parTransId="{D3311E02-9091-4734-939C-A711CDC662B8}" sibTransId="{5787E4CD-3435-4EF9-8A45-E5A256D0A261}"/>
    <dgm:cxn modelId="{6FBED970-6BCB-439E-8380-79DE849CE35A}" type="presOf" srcId="{A5BE2D23-B1F9-4E9F-BC76-AB8513859790}" destId="{A04EBAEF-00D8-4797-8911-3273CEB0B11F}" srcOrd="0" destOrd="1" presId="urn:microsoft.com/office/officeart/2005/8/layout/vList2"/>
    <dgm:cxn modelId="{7EBCC472-7D58-4C92-9807-AE68EFF17C6B}" srcId="{BE68944E-1226-4A0A-8B63-012D1424A9A5}" destId="{5896F91D-427C-4510-94B0-9753E1E0AA49}" srcOrd="3" destOrd="0" parTransId="{01956817-E384-420E-B62D-996295C60F07}" sibTransId="{65E8360A-95A0-4BD6-BDC7-9DE7D0C3F576}"/>
    <dgm:cxn modelId="{B9FC7074-7C84-4EE8-AC2A-07162C22B984}" srcId="{5896F91D-427C-4510-94B0-9753E1E0AA49}" destId="{31BECFE2-7756-4AFB-A3FB-90037CC43E99}" srcOrd="1" destOrd="0" parTransId="{62790AC7-32FB-4683-A18E-733BF33C3752}" sibTransId="{EF99EB6F-5978-4FE8-B64F-FE1063850902}"/>
    <dgm:cxn modelId="{948C7376-116B-4E3D-B528-442D9EC25808}" srcId="{CF21A24D-307C-4C35-A33F-DC63A01FFE59}" destId="{50EA7A2B-582D-46C0-AF23-39EBE040C962}" srcOrd="0" destOrd="0" parTransId="{020D0324-573A-47AF-998E-A813F4D961F9}" sibTransId="{04E40B8F-096E-40FB-B80C-27F63F4C0A93}"/>
    <dgm:cxn modelId="{3998977E-98D7-4B14-AB4B-4DF3C6322D7D}" type="presOf" srcId="{0722F7FA-3DEB-4AD1-8678-ADAFB3D45A59}" destId="{017687E2-554E-4F2F-B65C-CA5919718409}" srcOrd="0" destOrd="0" presId="urn:microsoft.com/office/officeart/2005/8/layout/vList2"/>
    <dgm:cxn modelId="{5570D182-DC03-412D-BF98-F0CE9E2B9C0A}" srcId="{8FF4A0CA-F4EF-41B7-A786-7FC9BCD31467}" destId="{443B0278-9B28-407C-B396-E4E131C5FDA9}" srcOrd="0" destOrd="0" parTransId="{FF0A2BB2-CA6B-43EA-8F2A-3A22A3F9099E}" sibTransId="{E292D32B-7B0D-4945-8181-C32546075CA3}"/>
    <dgm:cxn modelId="{2240678A-FB15-4EC2-88B6-6CF002F070D5}" type="presOf" srcId="{15F7E489-ADFD-4D6B-8641-CEC9FAD21EA7}" destId="{518E8EBF-D1EE-4990-94F2-33C62DD4220D}" srcOrd="0" destOrd="0" presId="urn:microsoft.com/office/officeart/2005/8/layout/vList2"/>
    <dgm:cxn modelId="{530CA094-D2EC-4564-A404-42EFC0AC11D6}" srcId="{5896F91D-427C-4510-94B0-9753E1E0AA49}" destId="{15F7E489-ADFD-4D6B-8641-CEC9FAD21EA7}" srcOrd="0" destOrd="0" parTransId="{CBC32A05-C0F1-43E0-94C4-DBD1499F1885}" sibTransId="{8C3BEE0A-7930-4B03-AA85-79494CF8239D}"/>
    <dgm:cxn modelId="{632F21A3-9B66-4620-8678-99561F92F136}" srcId="{BE68944E-1226-4A0A-8B63-012D1424A9A5}" destId="{0722F7FA-3DEB-4AD1-8678-ADAFB3D45A59}" srcOrd="0" destOrd="0" parTransId="{1DF4BD67-7D0A-4CBF-8829-D2B37470801C}" sibTransId="{34E95D2F-F67C-49B5-B1D2-3CA47340D5EF}"/>
    <dgm:cxn modelId="{5B003FB1-29A8-4803-8B06-ABB3BAC5CB06}" type="presOf" srcId="{8FF4A0CA-F4EF-41B7-A786-7FC9BCD31467}" destId="{D3889160-9BB9-4207-8E7B-3039963F7B3D}" srcOrd="0" destOrd="0" presId="urn:microsoft.com/office/officeart/2005/8/layout/vList2"/>
    <dgm:cxn modelId="{54868CE7-1853-4F7F-B558-7BD9E4FF0167}" type="presOf" srcId="{DDAA659D-42FA-4753-9EE6-835BBC725253}" destId="{518E8EBF-D1EE-4990-94F2-33C62DD4220D}" srcOrd="0" destOrd="3" presId="urn:microsoft.com/office/officeart/2005/8/layout/vList2"/>
    <dgm:cxn modelId="{953134E8-2E74-4E05-A134-85650178D0EF}" type="presOf" srcId="{1499D721-5497-40A7-91FC-D2BB46E98F78}" destId="{518E8EBF-D1EE-4990-94F2-33C62DD4220D}" srcOrd="0" destOrd="2" presId="urn:microsoft.com/office/officeart/2005/8/layout/vList2"/>
    <dgm:cxn modelId="{553A85EB-93D6-422C-B1B8-96CC09A8B178}" type="presOf" srcId="{31BECFE2-7756-4AFB-A3FB-90037CC43E99}" destId="{518E8EBF-D1EE-4990-94F2-33C62DD4220D}" srcOrd="0" destOrd="1" presId="urn:microsoft.com/office/officeart/2005/8/layout/vList2"/>
    <dgm:cxn modelId="{17F0F2EB-D4F0-4E12-B9E3-2D7FDBD2250D}" type="presOf" srcId="{443B0278-9B28-407C-B396-E4E131C5FDA9}" destId="{A04EBAEF-00D8-4797-8911-3273CEB0B11F}" srcOrd="0" destOrd="0" presId="urn:microsoft.com/office/officeart/2005/8/layout/vList2"/>
    <dgm:cxn modelId="{EF2203F8-A6EB-4007-9839-1E186867B87F}" srcId="{BE68944E-1226-4A0A-8B63-012D1424A9A5}" destId="{CF21A24D-307C-4C35-A33F-DC63A01FFE59}" srcOrd="1" destOrd="0" parTransId="{BC316E52-D00B-436A-8D93-F06FA0911D78}" sibTransId="{2D93EC63-B49A-41D3-AC06-1B540F277BD2}"/>
    <dgm:cxn modelId="{24607B64-9ED4-41D7-A92B-31A35FBF9FDF}" type="presParOf" srcId="{D181FCCC-C679-4299-AC71-640464FBD6B4}" destId="{017687E2-554E-4F2F-B65C-CA5919718409}" srcOrd="0" destOrd="0" presId="urn:microsoft.com/office/officeart/2005/8/layout/vList2"/>
    <dgm:cxn modelId="{9C287523-E133-44CC-A5BA-80BE437D0148}" type="presParOf" srcId="{D181FCCC-C679-4299-AC71-640464FBD6B4}" destId="{5B95DF00-A001-470B-8504-35ABADBD0FB2}" srcOrd="1" destOrd="0" presId="urn:microsoft.com/office/officeart/2005/8/layout/vList2"/>
    <dgm:cxn modelId="{9150F9D8-C000-461A-99D4-E9C0472D89C1}" type="presParOf" srcId="{D181FCCC-C679-4299-AC71-640464FBD6B4}" destId="{1D1480BD-A267-4B8C-B54F-4D14419E36A6}" srcOrd="2" destOrd="0" presId="urn:microsoft.com/office/officeart/2005/8/layout/vList2"/>
    <dgm:cxn modelId="{3220CD01-671A-469B-82C9-B0F22CC5ED5F}" type="presParOf" srcId="{D181FCCC-C679-4299-AC71-640464FBD6B4}" destId="{4CF7C9C0-E221-4D2E-9C85-E18D3CB94FB3}" srcOrd="3" destOrd="0" presId="urn:microsoft.com/office/officeart/2005/8/layout/vList2"/>
    <dgm:cxn modelId="{EE219A42-5D00-47E5-AA75-A965A7CE676A}" type="presParOf" srcId="{D181FCCC-C679-4299-AC71-640464FBD6B4}" destId="{D3889160-9BB9-4207-8E7B-3039963F7B3D}" srcOrd="4" destOrd="0" presId="urn:microsoft.com/office/officeart/2005/8/layout/vList2"/>
    <dgm:cxn modelId="{4D4A421F-E3DE-47EA-B57E-FF04A5ACF9BB}" type="presParOf" srcId="{D181FCCC-C679-4299-AC71-640464FBD6B4}" destId="{A04EBAEF-00D8-4797-8911-3273CEB0B11F}" srcOrd="5" destOrd="0" presId="urn:microsoft.com/office/officeart/2005/8/layout/vList2"/>
    <dgm:cxn modelId="{75D2F108-7E06-48E5-B32C-D93AB46A0D63}" type="presParOf" srcId="{D181FCCC-C679-4299-AC71-640464FBD6B4}" destId="{8A463FD8-9D1C-4DF8-A152-03E0432A644E}" srcOrd="6" destOrd="0" presId="urn:microsoft.com/office/officeart/2005/8/layout/vList2"/>
    <dgm:cxn modelId="{F468E7DD-01F0-4BE5-B2AE-7B3E74E4248F}" type="presParOf" srcId="{D181FCCC-C679-4299-AC71-640464FBD6B4}" destId="{518E8EBF-D1EE-4990-94F2-33C62DD4220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B0A0E7-7C90-4B32-AB7C-8283EA542B11}" type="doc">
      <dgm:prSet loTypeId="urn:microsoft.com/office/officeart/2005/8/layout/chevron2" loCatId="process" qsTypeId="urn:microsoft.com/office/officeart/2005/8/quickstyle/simple1" qsCatId="simple" csTypeId="urn:microsoft.com/office/officeart/2005/8/colors/accent2_2" csCatId="accent2"/>
      <dgm:spPr/>
      <dgm:t>
        <a:bodyPr/>
        <a:lstStyle/>
        <a:p>
          <a:endParaRPr lang="en-US"/>
        </a:p>
      </dgm:t>
    </dgm:pt>
    <dgm:pt modelId="{3C8593E5-03E5-4513-9ECF-25A404F0D6C2}">
      <dgm:prSet/>
      <dgm:spPr/>
      <dgm:t>
        <a:bodyPr/>
        <a:lstStyle/>
        <a:p>
          <a:r>
            <a:rPr lang="en-US"/>
            <a:t>Dataset: </a:t>
          </a:r>
        </a:p>
      </dgm:t>
    </dgm:pt>
    <dgm:pt modelId="{37EEF7B6-08CA-43D0-957F-C862725C5400}" type="parTrans" cxnId="{F91F5C29-8997-4C8B-847F-DAF74F8A4D70}">
      <dgm:prSet/>
      <dgm:spPr/>
      <dgm:t>
        <a:bodyPr/>
        <a:lstStyle/>
        <a:p>
          <a:endParaRPr lang="en-US"/>
        </a:p>
      </dgm:t>
    </dgm:pt>
    <dgm:pt modelId="{D4D6D118-7AAD-482C-82B4-871A6ACDFDB8}" type="sibTrans" cxnId="{F91F5C29-8997-4C8B-847F-DAF74F8A4D70}">
      <dgm:prSet/>
      <dgm:spPr/>
      <dgm:t>
        <a:bodyPr/>
        <a:lstStyle/>
        <a:p>
          <a:endParaRPr lang="en-US"/>
        </a:p>
      </dgm:t>
    </dgm:pt>
    <dgm:pt modelId="{D3A0022F-884A-4599-BC7D-853B05DFF76F}">
      <dgm:prSet/>
      <dgm:spPr/>
      <dgm:t>
        <a:bodyPr/>
        <a:lstStyle/>
        <a:p>
          <a:r>
            <a:rPr lang="en-US"/>
            <a:t>A dataset is a collection of data used for training, testing, or evaluating a machine learning model.</a:t>
          </a:r>
        </a:p>
      </dgm:t>
    </dgm:pt>
    <dgm:pt modelId="{F545ADBB-34C4-4F33-9925-779D5052AB13}" type="parTrans" cxnId="{82E02165-CE6E-4FF8-AEC7-7522A3B19D19}">
      <dgm:prSet/>
      <dgm:spPr/>
      <dgm:t>
        <a:bodyPr/>
        <a:lstStyle/>
        <a:p>
          <a:endParaRPr lang="en-US"/>
        </a:p>
      </dgm:t>
    </dgm:pt>
    <dgm:pt modelId="{1387E669-CF72-4673-9FD3-0BDE97C7268C}" type="sibTrans" cxnId="{82E02165-CE6E-4FF8-AEC7-7522A3B19D19}">
      <dgm:prSet/>
      <dgm:spPr/>
      <dgm:t>
        <a:bodyPr/>
        <a:lstStyle/>
        <a:p>
          <a:endParaRPr lang="en-US"/>
        </a:p>
      </dgm:t>
    </dgm:pt>
    <dgm:pt modelId="{F69BFB49-D0B9-4808-8F0F-A34DA113FADE}">
      <dgm:prSet/>
      <dgm:spPr/>
      <dgm:t>
        <a:bodyPr/>
        <a:lstStyle/>
        <a:p>
          <a:r>
            <a:rPr lang="en-US"/>
            <a:t>Feature: </a:t>
          </a:r>
        </a:p>
      </dgm:t>
    </dgm:pt>
    <dgm:pt modelId="{B04169DA-8C83-4859-99E5-E70CC21F425B}" type="parTrans" cxnId="{7A4F5017-3D5A-41EF-8204-535F7E267157}">
      <dgm:prSet/>
      <dgm:spPr/>
      <dgm:t>
        <a:bodyPr/>
        <a:lstStyle/>
        <a:p>
          <a:endParaRPr lang="en-US"/>
        </a:p>
      </dgm:t>
    </dgm:pt>
    <dgm:pt modelId="{83B9593E-FD4A-488D-83DF-04CBFD5CD6BD}" type="sibTrans" cxnId="{7A4F5017-3D5A-41EF-8204-535F7E267157}">
      <dgm:prSet/>
      <dgm:spPr/>
      <dgm:t>
        <a:bodyPr/>
        <a:lstStyle/>
        <a:p>
          <a:endParaRPr lang="en-US"/>
        </a:p>
      </dgm:t>
    </dgm:pt>
    <dgm:pt modelId="{32B9091D-6FC1-48CE-899A-F37C0D69156E}">
      <dgm:prSet/>
      <dgm:spPr/>
      <dgm:t>
        <a:bodyPr/>
        <a:lstStyle/>
        <a:p>
          <a:r>
            <a:rPr lang="en-US"/>
            <a:t>A feature is an individually measurable property or characteristic of an observed event that is used as input by an algorithm for machine learning. </a:t>
          </a:r>
        </a:p>
      </dgm:t>
    </dgm:pt>
    <dgm:pt modelId="{32C9C1BD-24FA-451C-A0DF-DF243157B564}" type="parTrans" cxnId="{AC4DD2E4-9AF0-4A62-BC77-4570B08C214C}">
      <dgm:prSet/>
      <dgm:spPr/>
      <dgm:t>
        <a:bodyPr/>
        <a:lstStyle/>
        <a:p>
          <a:endParaRPr lang="en-US"/>
        </a:p>
      </dgm:t>
    </dgm:pt>
    <dgm:pt modelId="{E5DAB6C0-2081-4E3C-A2BF-E18C44A4ED9D}" type="sibTrans" cxnId="{AC4DD2E4-9AF0-4A62-BC77-4570B08C214C}">
      <dgm:prSet/>
      <dgm:spPr/>
      <dgm:t>
        <a:bodyPr/>
        <a:lstStyle/>
        <a:p>
          <a:endParaRPr lang="en-US"/>
        </a:p>
      </dgm:t>
    </dgm:pt>
    <dgm:pt modelId="{30A9FC17-77FE-41E3-8DFF-820BC70F9124}">
      <dgm:prSet/>
      <dgm:spPr/>
      <dgm:t>
        <a:bodyPr/>
        <a:lstStyle/>
        <a:p>
          <a:r>
            <a:rPr lang="en-US"/>
            <a:t>For example, the age, gender, and education level of a person may be features used to predict their income.</a:t>
          </a:r>
        </a:p>
      </dgm:t>
    </dgm:pt>
    <dgm:pt modelId="{6B1C5BB1-320E-47F3-875E-54412E7B3419}" type="parTrans" cxnId="{2007BB7E-F69B-4216-A5D1-CDAEBA06AE9A}">
      <dgm:prSet/>
      <dgm:spPr/>
      <dgm:t>
        <a:bodyPr/>
        <a:lstStyle/>
        <a:p>
          <a:endParaRPr lang="en-US"/>
        </a:p>
      </dgm:t>
    </dgm:pt>
    <dgm:pt modelId="{2C255BDE-7F8F-450B-971D-6D4AE8E92B76}" type="sibTrans" cxnId="{2007BB7E-F69B-4216-A5D1-CDAEBA06AE9A}">
      <dgm:prSet/>
      <dgm:spPr/>
      <dgm:t>
        <a:bodyPr/>
        <a:lstStyle/>
        <a:p>
          <a:endParaRPr lang="en-US"/>
        </a:p>
      </dgm:t>
    </dgm:pt>
    <dgm:pt modelId="{495B231F-C7EC-4C70-97EA-8876B3BECA2E}">
      <dgm:prSet/>
      <dgm:spPr/>
      <dgm:t>
        <a:bodyPr/>
        <a:lstStyle/>
        <a:p>
          <a:r>
            <a:rPr lang="en-US"/>
            <a:t>Label: </a:t>
          </a:r>
        </a:p>
      </dgm:t>
    </dgm:pt>
    <dgm:pt modelId="{7613943A-43BF-4B02-AE08-5F81BBF01215}" type="parTrans" cxnId="{769CD978-3148-448C-86DD-58CFB01B1C7A}">
      <dgm:prSet/>
      <dgm:spPr/>
      <dgm:t>
        <a:bodyPr/>
        <a:lstStyle/>
        <a:p>
          <a:endParaRPr lang="en-US"/>
        </a:p>
      </dgm:t>
    </dgm:pt>
    <dgm:pt modelId="{47918A22-6E4B-498F-9E5F-21A1F5833C61}" type="sibTrans" cxnId="{769CD978-3148-448C-86DD-58CFB01B1C7A}">
      <dgm:prSet/>
      <dgm:spPr/>
      <dgm:t>
        <a:bodyPr/>
        <a:lstStyle/>
        <a:p>
          <a:endParaRPr lang="en-US"/>
        </a:p>
      </dgm:t>
    </dgm:pt>
    <dgm:pt modelId="{A21F964C-878B-4EE6-B305-515F9F36649D}">
      <dgm:prSet/>
      <dgm:spPr/>
      <dgm:t>
        <a:bodyPr/>
        <a:lstStyle/>
        <a:p>
          <a:r>
            <a:rPr lang="en-US"/>
            <a:t>A label is the output or target variable that the machine learning algorithm tries to predict, such as a category or numerical value. </a:t>
          </a:r>
        </a:p>
      </dgm:t>
    </dgm:pt>
    <dgm:pt modelId="{1B200E60-6F93-4BD3-AEBF-C9B54A7014B1}" type="parTrans" cxnId="{9303252D-8B7C-4D74-96B3-8FAC845D4825}">
      <dgm:prSet/>
      <dgm:spPr/>
      <dgm:t>
        <a:bodyPr/>
        <a:lstStyle/>
        <a:p>
          <a:endParaRPr lang="en-US"/>
        </a:p>
      </dgm:t>
    </dgm:pt>
    <dgm:pt modelId="{EB7D6B1F-5FCD-45CC-AF81-0153A21699AA}" type="sibTrans" cxnId="{9303252D-8B7C-4D74-96B3-8FAC845D4825}">
      <dgm:prSet/>
      <dgm:spPr/>
      <dgm:t>
        <a:bodyPr/>
        <a:lstStyle/>
        <a:p>
          <a:endParaRPr lang="en-US"/>
        </a:p>
      </dgm:t>
    </dgm:pt>
    <dgm:pt modelId="{AEA249B0-A2E5-4366-89CD-2B983AD798E1}">
      <dgm:prSet/>
      <dgm:spPr/>
      <dgm:t>
        <a:bodyPr/>
        <a:lstStyle/>
        <a:p>
          <a:r>
            <a:rPr lang="en-US"/>
            <a:t>For example, in a spam detection model, the label may be "spam" or "not spam."</a:t>
          </a:r>
        </a:p>
      </dgm:t>
    </dgm:pt>
    <dgm:pt modelId="{78062DA7-FD3D-48CC-96F6-4FB56179E0BC}" type="parTrans" cxnId="{FAC524B8-32FA-473D-885C-59734FE70A9B}">
      <dgm:prSet/>
      <dgm:spPr/>
      <dgm:t>
        <a:bodyPr/>
        <a:lstStyle/>
        <a:p>
          <a:endParaRPr lang="en-US"/>
        </a:p>
      </dgm:t>
    </dgm:pt>
    <dgm:pt modelId="{1A576C70-E606-4B97-9FD9-B48B11B8C108}" type="sibTrans" cxnId="{FAC524B8-32FA-473D-885C-59734FE70A9B}">
      <dgm:prSet/>
      <dgm:spPr/>
      <dgm:t>
        <a:bodyPr/>
        <a:lstStyle/>
        <a:p>
          <a:endParaRPr lang="en-US"/>
        </a:p>
      </dgm:t>
    </dgm:pt>
    <dgm:pt modelId="{62930774-6805-4D2F-8BD1-D62294C725A1}">
      <dgm:prSet/>
      <dgm:spPr/>
      <dgm:t>
        <a:bodyPr/>
        <a:lstStyle/>
        <a:p>
          <a:r>
            <a:rPr lang="en-US"/>
            <a:t>Training: </a:t>
          </a:r>
        </a:p>
      </dgm:t>
    </dgm:pt>
    <dgm:pt modelId="{7AC74E3E-B33C-4C15-803B-F8F667D6B210}" type="parTrans" cxnId="{72AB979E-5759-41FC-B3AE-86164A71147B}">
      <dgm:prSet/>
      <dgm:spPr/>
      <dgm:t>
        <a:bodyPr/>
        <a:lstStyle/>
        <a:p>
          <a:endParaRPr lang="en-US"/>
        </a:p>
      </dgm:t>
    </dgm:pt>
    <dgm:pt modelId="{1A58AF89-ABA7-4D60-9EFE-1A0AF216F0EC}" type="sibTrans" cxnId="{72AB979E-5759-41FC-B3AE-86164A71147B}">
      <dgm:prSet/>
      <dgm:spPr/>
      <dgm:t>
        <a:bodyPr/>
        <a:lstStyle/>
        <a:p>
          <a:endParaRPr lang="en-US"/>
        </a:p>
      </dgm:t>
    </dgm:pt>
    <dgm:pt modelId="{8DAA1DC1-7EDA-4A9E-82F4-3A4AB2E9D7FF}">
      <dgm:prSet/>
      <dgm:spPr/>
      <dgm:t>
        <a:bodyPr/>
        <a:lstStyle/>
        <a:p>
          <a:r>
            <a:rPr lang="en-US"/>
            <a:t>Training is the process of using a dataset to teach a machine learning model to make predictions.</a:t>
          </a:r>
        </a:p>
      </dgm:t>
    </dgm:pt>
    <dgm:pt modelId="{54773E55-D883-456C-9C51-3D9620260CB0}" type="parTrans" cxnId="{524924AE-DC3F-41F4-8C09-AA20325F75C8}">
      <dgm:prSet/>
      <dgm:spPr/>
      <dgm:t>
        <a:bodyPr/>
        <a:lstStyle/>
        <a:p>
          <a:endParaRPr lang="en-US"/>
        </a:p>
      </dgm:t>
    </dgm:pt>
    <dgm:pt modelId="{9730CD79-5B3C-4D81-A831-040DE149572A}" type="sibTrans" cxnId="{524924AE-DC3F-41F4-8C09-AA20325F75C8}">
      <dgm:prSet/>
      <dgm:spPr/>
      <dgm:t>
        <a:bodyPr/>
        <a:lstStyle/>
        <a:p>
          <a:endParaRPr lang="en-US"/>
        </a:p>
      </dgm:t>
    </dgm:pt>
    <dgm:pt modelId="{557523EB-5E22-496E-B365-920CE273869F}" type="pres">
      <dgm:prSet presAssocID="{58B0A0E7-7C90-4B32-AB7C-8283EA542B11}" presName="linearFlow" presStyleCnt="0">
        <dgm:presLayoutVars>
          <dgm:dir/>
          <dgm:animLvl val="lvl"/>
          <dgm:resizeHandles val="exact"/>
        </dgm:presLayoutVars>
      </dgm:prSet>
      <dgm:spPr/>
    </dgm:pt>
    <dgm:pt modelId="{648AB20E-57F2-4ABF-86AD-6DF61BF94436}" type="pres">
      <dgm:prSet presAssocID="{3C8593E5-03E5-4513-9ECF-25A404F0D6C2}" presName="composite" presStyleCnt="0"/>
      <dgm:spPr/>
    </dgm:pt>
    <dgm:pt modelId="{EAD6372A-3544-46AC-A8DC-97BA165C4267}" type="pres">
      <dgm:prSet presAssocID="{3C8593E5-03E5-4513-9ECF-25A404F0D6C2}" presName="parentText" presStyleLbl="alignNode1" presStyleIdx="0" presStyleCnt="4">
        <dgm:presLayoutVars>
          <dgm:chMax val="1"/>
          <dgm:bulletEnabled val="1"/>
        </dgm:presLayoutVars>
      </dgm:prSet>
      <dgm:spPr/>
    </dgm:pt>
    <dgm:pt modelId="{F09D8AD5-201E-4DDA-A594-D7D161528285}" type="pres">
      <dgm:prSet presAssocID="{3C8593E5-03E5-4513-9ECF-25A404F0D6C2}" presName="descendantText" presStyleLbl="alignAcc1" presStyleIdx="0" presStyleCnt="4">
        <dgm:presLayoutVars>
          <dgm:bulletEnabled val="1"/>
        </dgm:presLayoutVars>
      </dgm:prSet>
      <dgm:spPr/>
    </dgm:pt>
    <dgm:pt modelId="{21F821D2-567B-42CC-B86F-D3F1E31A49FD}" type="pres">
      <dgm:prSet presAssocID="{D4D6D118-7AAD-482C-82B4-871A6ACDFDB8}" presName="sp" presStyleCnt="0"/>
      <dgm:spPr/>
    </dgm:pt>
    <dgm:pt modelId="{8EF357B0-935A-46C2-A8A6-77A89A0A9CD4}" type="pres">
      <dgm:prSet presAssocID="{F69BFB49-D0B9-4808-8F0F-A34DA113FADE}" presName="composite" presStyleCnt="0"/>
      <dgm:spPr/>
    </dgm:pt>
    <dgm:pt modelId="{76C9B0CA-B70E-4C9E-BFC2-D842FE3E3C33}" type="pres">
      <dgm:prSet presAssocID="{F69BFB49-D0B9-4808-8F0F-A34DA113FADE}" presName="parentText" presStyleLbl="alignNode1" presStyleIdx="1" presStyleCnt="4">
        <dgm:presLayoutVars>
          <dgm:chMax val="1"/>
          <dgm:bulletEnabled val="1"/>
        </dgm:presLayoutVars>
      </dgm:prSet>
      <dgm:spPr/>
    </dgm:pt>
    <dgm:pt modelId="{E3F62552-029C-48D7-9FA2-89F757F2EEB8}" type="pres">
      <dgm:prSet presAssocID="{F69BFB49-D0B9-4808-8F0F-A34DA113FADE}" presName="descendantText" presStyleLbl="alignAcc1" presStyleIdx="1" presStyleCnt="4">
        <dgm:presLayoutVars>
          <dgm:bulletEnabled val="1"/>
        </dgm:presLayoutVars>
      </dgm:prSet>
      <dgm:spPr/>
    </dgm:pt>
    <dgm:pt modelId="{DF2CC81E-085C-4A28-835F-9F17CB1C5AE7}" type="pres">
      <dgm:prSet presAssocID="{83B9593E-FD4A-488D-83DF-04CBFD5CD6BD}" presName="sp" presStyleCnt="0"/>
      <dgm:spPr/>
    </dgm:pt>
    <dgm:pt modelId="{125501AB-945C-4F1F-916C-65184BD05D30}" type="pres">
      <dgm:prSet presAssocID="{495B231F-C7EC-4C70-97EA-8876B3BECA2E}" presName="composite" presStyleCnt="0"/>
      <dgm:spPr/>
    </dgm:pt>
    <dgm:pt modelId="{6C79E2D9-45E7-40E7-B47C-0DF21BD08B63}" type="pres">
      <dgm:prSet presAssocID="{495B231F-C7EC-4C70-97EA-8876B3BECA2E}" presName="parentText" presStyleLbl="alignNode1" presStyleIdx="2" presStyleCnt="4">
        <dgm:presLayoutVars>
          <dgm:chMax val="1"/>
          <dgm:bulletEnabled val="1"/>
        </dgm:presLayoutVars>
      </dgm:prSet>
      <dgm:spPr/>
    </dgm:pt>
    <dgm:pt modelId="{37EB6D25-FE5C-4745-B06E-65A8393A3976}" type="pres">
      <dgm:prSet presAssocID="{495B231F-C7EC-4C70-97EA-8876B3BECA2E}" presName="descendantText" presStyleLbl="alignAcc1" presStyleIdx="2" presStyleCnt="4">
        <dgm:presLayoutVars>
          <dgm:bulletEnabled val="1"/>
        </dgm:presLayoutVars>
      </dgm:prSet>
      <dgm:spPr/>
    </dgm:pt>
    <dgm:pt modelId="{C326087A-AFC9-41B9-93B3-B46EA1A64E77}" type="pres">
      <dgm:prSet presAssocID="{47918A22-6E4B-498F-9E5F-21A1F5833C61}" presName="sp" presStyleCnt="0"/>
      <dgm:spPr/>
    </dgm:pt>
    <dgm:pt modelId="{8BD52B25-D1BB-4D51-9D01-3ABB87D8BCD9}" type="pres">
      <dgm:prSet presAssocID="{62930774-6805-4D2F-8BD1-D62294C725A1}" presName="composite" presStyleCnt="0"/>
      <dgm:spPr/>
    </dgm:pt>
    <dgm:pt modelId="{FF30045B-E6F4-471C-8C27-21C823E5A11E}" type="pres">
      <dgm:prSet presAssocID="{62930774-6805-4D2F-8BD1-D62294C725A1}" presName="parentText" presStyleLbl="alignNode1" presStyleIdx="3" presStyleCnt="4">
        <dgm:presLayoutVars>
          <dgm:chMax val="1"/>
          <dgm:bulletEnabled val="1"/>
        </dgm:presLayoutVars>
      </dgm:prSet>
      <dgm:spPr/>
    </dgm:pt>
    <dgm:pt modelId="{27BC3F2E-392D-4260-B41F-4F8A032D9C29}" type="pres">
      <dgm:prSet presAssocID="{62930774-6805-4D2F-8BD1-D62294C725A1}" presName="descendantText" presStyleLbl="alignAcc1" presStyleIdx="3" presStyleCnt="4">
        <dgm:presLayoutVars>
          <dgm:bulletEnabled val="1"/>
        </dgm:presLayoutVars>
      </dgm:prSet>
      <dgm:spPr/>
    </dgm:pt>
  </dgm:ptLst>
  <dgm:cxnLst>
    <dgm:cxn modelId="{0E80C010-295E-4F7A-8D36-562CF5C46463}" type="presOf" srcId="{62930774-6805-4D2F-8BD1-D62294C725A1}" destId="{FF30045B-E6F4-471C-8C27-21C823E5A11E}" srcOrd="0" destOrd="0" presId="urn:microsoft.com/office/officeart/2005/8/layout/chevron2"/>
    <dgm:cxn modelId="{7E6E5611-4BF2-4153-BA20-6ED158FF2161}" type="presOf" srcId="{30A9FC17-77FE-41E3-8DFF-820BC70F9124}" destId="{E3F62552-029C-48D7-9FA2-89F757F2EEB8}" srcOrd="0" destOrd="1" presId="urn:microsoft.com/office/officeart/2005/8/layout/chevron2"/>
    <dgm:cxn modelId="{EEA7D812-DB73-4DED-960B-050B47D9B893}" type="presOf" srcId="{A21F964C-878B-4EE6-B305-515F9F36649D}" destId="{37EB6D25-FE5C-4745-B06E-65A8393A3976}" srcOrd="0" destOrd="0" presId="urn:microsoft.com/office/officeart/2005/8/layout/chevron2"/>
    <dgm:cxn modelId="{C6A59915-A602-480C-9E73-D9F4948A002F}" type="presOf" srcId="{58B0A0E7-7C90-4B32-AB7C-8283EA542B11}" destId="{557523EB-5E22-496E-B365-920CE273869F}" srcOrd="0" destOrd="0" presId="urn:microsoft.com/office/officeart/2005/8/layout/chevron2"/>
    <dgm:cxn modelId="{7A4F5017-3D5A-41EF-8204-535F7E267157}" srcId="{58B0A0E7-7C90-4B32-AB7C-8283EA542B11}" destId="{F69BFB49-D0B9-4808-8F0F-A34DA113FADE}" srcOrd="1" destOrd="0" parTransId="{B04169DA-8C83-4859-99E5-E70CC21F425B}" sibTransId="{83B9593E-FD4A-488D-83DF-04CBFD5CD6BD}"/>
    <dgm:cxn modelId="{83D49126-BA16-46DC-AFAD-5F6227A82832}" type="presOf" srcId="{8DAA1DC1-7EDA-4A9E-82F4-3A4AB2E9D7FF}" destId="{27BC3F2E-392D-4260-B41F-4F8A032D9C29}" srcOrd="0" destOrd="0" presId="urn:microsoft.com/office/officeart/2005/8/layout/chevron2"/>
    <dgm:cxn modelId="{F91F5C29-8997-4C8B-847F-DAF74F8A4D70}" srcId="{58B0A0E7-7C90-4B32-AB7C-8283EA542B11}" destId="{3C8593E5-03E5-4513-9ECF-25A404F0D6C2}" srcOrd="0" destOrd="0" parTransId="{37EEF7B6-08CA-43D0-957F-C862725C5400}" sibTransId="{D4D6D118-7AAD-482C-82B4-871A6ACDFDB8}"/>
    <dgm:cxn modelId="{9303252D-8B7C-4D74-96B3-8FAC845D4825}" srcId="{495B231F-C7EC-4C70-97EA-8876B3BECA2E}" destId="{A21F964C-878B-4EE6-B305-515F9F36649D}" srcOrd="0" destOrd="0" parTransId="{1B200E60-6F93-4BD3-AEBF-C9B54A7014B1}" sibTransId="{EB7D6B1F-5FCD-45CC-AF81-0153A21699AA}"/>
    <dgm:cxn modelId="{82E02165-CE6E-4FF8-AEC7-7522A3B19D19}" srcId="{3C8593E5-03E5-4513-9ECF-25A404F0D6C2}" destId="{D3A0022F-884A-4599-BC7D-853B05DFF76F}" srcOrd="0" destOrd="0" parTransId="{F545ADBB-34C4-4F33-9925-779D5052AB13}" sibTransId="{1387E669-CF72-4673-9FD3-0BDE97C7268C}"/>
    <dgm:cxn modelId="{60B86345-A753-4516-894A-C6A8667DF59B}" type="presOf" srcId="{32B9091D-6FC1-48CE-899A-F37C0D69156E}" destId="{E3F62552-029C-48D7-9FA2-89F757F2EEB8}" srcOrd="0" destOrd="0" presId="urn:microsoft.com/office/officeart/2005/8/layout/chevron2"/>
    <dgm:cxn modelId="{F433CD48-1D32-4555-B3B7-F70712CF93AE}" type="presOf" srcId="{AEA249B0-A2E5-4366-89CD-2B983AD798E1}" destId="{37EB6D25-FE5C-4745-B06E-65A8393A3976}" srcOrd="0" destOrd="1" presId="urn:microsoft.com/office/officeart/2005/8/layout/chevron2"/>
    <dgm:cxn modelId="{77AF4876-95E0-445B-AF18-5222DDF51453}" type="presOf" srcId="{3C8593E5-03E5-4513-9ECF-25A404F0D6C2}" destId="{EAD6372A-3544-46AC-A8DC-97BA165C4267}" srcOrd="0" destOrd="0" presId="urn:microsoft.com/office/officeart/2005/8/layout/chevron2"/>
    <dgm:cxn modelId="{7748B156-4FA7-4340-B5D5-E8D409FCDFFA}" type="presOf" srcId="{F69BFB49-D0B9-4808-8F0F-A34DA113FADE}" destId="{76C9B0CA-B70E-4C9E-BFC2-D842FE3E3C33}" srcOrd="0" destOrd="0" presId="urn:microsoft.com/office/officeart/2005/8/layout/chevron2"/>
    <dgm:cxn modelId="{769CD978-3148-448C-86DD-58CFB01B1C7A}" srcId="{58B0A0E7-7C90-4B32-AB7C-8283EA542B11}" destId="{495B231F-C7EC-4C70-97EA-8876B3BECA2E}" srcOrd="2" destOrd="0" parTransId="{7613943A-43BF-4B02-AE08-5F81BBF01215}" sibTransId="{47918A22-6E4B-498F-9E5F-21A1F5833C61}"/>
    <dgm:cxn modelId="{2007BB7E-F69B-4216-A5D1-CDAEBA06AE9A}" srcId="{F69BFB49-D0B9-4808-8F0F-A34DA113FADE}" destId="{30A9FC17-77FE-41E3-8DFF-820BC70F9124}" srcOrd="1" destOrd="0" parTransId="{6B1C5BB1-320E-47F3-875E-54412E7B3419}" sibTransId="{2C255BDE-7F8F-450B-971D-6D4AE8E92B76}"/>
    <dgm:cxn modelId="{72AB979E-5759-41FC-B3AE-86164A71147B}" srcId="{58B0A0E7-7C90-4B32-AB7C-8283EA542B11}" destId="{62930774-6805-4D2F-8BD1-D62294C725A1}" srcOrd="3" destOrd="0" parTransId="{7AC74E3E-B33C-4C15-803B-F8F667D6B210}" sibTransId="{1A58AF89-ABA7-4D60-9EFE-1A0AF216F0EC}"/>
    <dgm:cxn modelId="{524924AE-DC3F-41F4-8C09-AA20325F75C8}" srcId="{62930774-6805-4D2F-8BD1-D62294C725A1}" destId="{8DAA1DC1-7EDA-4A9E-82F4-3A4AB2E9D7FF}" srcOrd="0" destOrd="0" parTransId="{54773E55-D883-456C-9C51-3D9620260CB0}" sibTransId="{9730CD79-5B3C-4D81-A831-040DE149572A}"/>
    <dgm:cxn modelId="{CA792FB3-E9BF-44D1-87E0-1591DAD858FB}" type="presOf" srcId="{495B231F-C7EC-4C70-97EA-8876B3BECA2E}" destId="{6C79E2D9-45E7-40E7-B47C-0DF21BD08B63}" srcOrd="0" destOrd="0" presId="urn:microsoft.com/office/officeart/2005/8/layout/chevron2"/>
    <dgm:cxn modelId="{FAC524B8-32FA-473D-885C-59734FE70A9B}" srcId="{495B231F-C7EC-4C70-97EA-8876B3BECA2E}" destId="{AEA249B0-A2E5-4366-89CD-2B983AD798E1}" srcOrd="1" destOrd="0" parTransId="{78062DA7-FD3D-48CC-96F6-4FB56179E0BC}" sibTransId="{1A576C70-E606-4B97-9FD9-B48B11B8C108}"/>
    <dgm:cxn modelId="{3BDFFACF-F74E-4B28-BD4A-7BA94CD53D41}" type="presOf" srcId="{D3A0022F-884A-4599-BC7D-853B05DFF76F}" destId="{F09D8AD5-201E-4DDA-A594-D7D161528285}" srcOrd="0" destOrd="0" presId="urn:microsoft.com/office/officeart/2005/8/layout/chevron2"/>
    <dgm:cxn modelId="{AC4DD2E4-9AF0-4A62-BC77-4570B08C214C}" srcId="{F69BFB49-D0B9-4808-8F0F-A34DA113FADE}" destId="{32B9091D-6FC1-48CE-899A-F37C0D69156E}" srcOrd="0" destOrd="0" parTransId="{32C9C1BD-24FA-451C-A0DF-DF243157B564}" sibTransId="{E5DAB6C0-2081-4E3C-A2BF-E18C44A4ED9D}"/>
    <dgm:cxn modelId="{EF4AEB04-6A10-4C54-A5B7-DDDC9FDE50A3}" type="presParOf" srcId="{557523EB-5E22-496E-B365-920CE273869F}" destId="{648AB20E-57F2-4ABF-86AD-6DF61BF94436}" srcOrd="0" destOrd="0" presId="urn:microsoft.com/office/officeart/2005/8/layout/chevron2"/>
    <dgm:cxn modelId="{FD4D8690-5B74-427C-8853-916ECC32F435}" type="presParOf" srcId="{648AB20E-57F2-4ABF-86AD-6DF61BF94436}" destId="{EAD6372A-3544-46AC-A8DC-97BA165C4267}" srcOrd="0" destOrd="0" presId="urn:microsoft.com/office/officeart/2005/8/layout/chevron2"/>
    <dgm:cxn modelId="{B69A6DE4-91B5-4773-8FB1-3A49FF1D720B}" type="presParOf" srcId="{648AB20E-57F2-4ABF-86AD-6DF61BF94436}" destId="{F09D8AD5-201E-4DDA-A594-D7D161528285}" srcOrd="1" destOrd="0" presId="urn:microsoft.com/office/officeart/2005/8/layout/chevron2"/>
    <dgm:cxn modelId="{E27F40D3-4FD8-414F-9300-389C16E3B5A9}" type="presParOf" srcId="{557523EB-5E22-496E-B365-920CE273869F}" destId="{21F821D2-567B-42CC-B86F-D3F1E31A49FD}" srcOrd="1" destOrd="0" presId="urn:microsoft.com/office/officeart/2005/8/layout/chevron2"/>
    <dgm:cxn modelId="{820E8ED1-8715-47CE-B3D7-ED9AAA2B2AD9}" type="presParOf" srcId="{557523EB-5E22-496E-B365-920CE273869F}" destId="{8EF357B0-935A-46C2-A8A6-77A89A0A9CD4}" srcOrd="2" destOrd="0" presId="urn:microsoft.com/office/officeart/2005/8/layout/chevron2"/>
    <dgm:cxn modelId="{D5DFB266-E580-4B7B-877A-E6A437461306}" type="presParOf" srcId="{8EF357B0-935A-46C2-A8A6-77A89A0A9CD4}" destId="{76C9B0CA-B70E-4C9E-BFC2-D842FE3E3C33}" srcOrd="0" destOrd="0" presId="urn:microsoft.com/office/officeart/2005/8/layout/chevron2"/>
    <dgm:cxn modelId="{9114F903-D30B-4712-BA60-5D9555B185D8}" type="presParOf" srcId="{8EF357B0-935A-46C2-A8A6-77A89A0A9CD4}" destId="{E3F62552-029C-48D7-9FA2-89F757F2EEB8}" srcOrd="1" destOrd="0" presId="urn:microsoft.com/office/officeart/2005/8/layout/chevron2"/>
    <dgm:cxn modelId="{C42CF645-2106-4C20-BD00-E895EC69C7A8}" type="presParOf" srcId="{557523EB-5E22-496E-B365-920CE273869F}" destId="{DF2CC81E-085C-4A28-835F-9F17CB1C5AE7}" srcOrd="3" destOrd="0" presId="urn:microsoft.com/office/officeart/2005/8/layout/chevron2"/>
    <dgm:cxn modelId="{7991684C-66BA-403C-BD75-ED2FBED51ED2}" type="presParOf" srcId="{557523EB-5E22-496E-B365-920CE273869F}" destId="{125501AB-945C-4F1F-916C-65184BD05D30}" srcOrd="4" destOrd="0" presId="urn:microsoft.com/office/officeart/2005/8/layout/chevron2"/>
    <dgm:cxn modelId="{A3402634-5BEA-4FE4-A837-99E4D57C1C6B}" type="presParOf" srcId="{125501AB-945C-4F1F-916C-65184BD05D30}" destId="{6C79E2D9-45E7-40E7-B47C-0DF21BD08B63}" srcOrd="0" destOrd="0" presId="urn:microsoft.com/office/officeart/2005/8/layout/chevron2"/>
    <dgm:cxn modelId="{D8D04282-A4EA-49BB-B8C3-BB27A8684B30}" type="presParOf" srcId="{125501AB-945C-4F1F-916C-65184BD05D30}" destId="{37EB6D25-FE5C-4745-B06E-65A8393A3976}" srcOrd="1" destOrd="0" presId="urn:microsoft.com/office/officeart/2005/8/layout/chevron2"/>
    <dgm:cxn modelId="{E234B416-AECE-4BD4-8192-800A71B83249}" type="presParOf" srcId="{557523EB-5E22-496E-B365-920CE273869F}" destId="{C326087A-AFC9-41B9-93B3-B46EA1A64E77}" srcOrd="5" destOrd="0" presId="urn:microsoft.com/office/officeart/2005/8/layout/chevron2"/>
    <dgm:cxn modelId="{4AF0ECAB-5FEF-47A7-875D-F9E8A6F55EBA}" type="presParOf" srcId="{557523EB-5E22-496E-B365-920CE273869F}" destId="{8BD52B25-D1BB-4D51-9D01-3ABB87D8BCD9}" srcOrd="6" destOrd="0" presId="urn:microsoft.com/office/officeart/2005/8/layout/chevron2"/>
    <dgm:cxn modelId="{B774B4AB-81EA-443B-9F4D-1D5D3482850A}" type="presParOf" srcId="{8BD52B25-D1BB-4D51-9D01-3ABB87D8BCD9}" destId="{FF30045B-E6F4-471C-8C27-21C823E5A11E}" srcOrd="0" destOrd="0" presId="urn:microsoft.com/office/officeart/2005/8/layout/chevron2"/>
    <dgm:cxn modelId="{D5321C3B-8DC6-4413-BB14-D04F542A4E7F}" type="presParOf" srcId="{8BD52B25-D1BB-4D51-9D01-3ABB87D8BCD9}" destId="{27BC3F2E-392D-4260-B41F-4F8A032D9C2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DC7B78-CBBC-44B1-A269-FD5514F908B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FE76425-99D9-4745-8166-78FA6123EA8B}">
      <dgm:prSet/>
      <dgm:spPr/>
      <dgm:t>
        <a:bodyPr/>
        <a:lstStyle/>
        <a:p>
          <a:r>
            <a:rPr lang="en-US"/>
            <a:t>Testing: </a:t>
          </a:r>
        </a:p>
      </dgm:t>
    </dgm:pt>
    <dgm:pt modelId="{1B025FC5-B7C4-43CB-A306-1CCAFE23F339}" type="parTrans" cxnId="{FE5887F6-4166-41E3-BFB4-39C15B4D2DBB}">
      <dgm:prSet/>
      <dgm:spPr/>
      <dgm:t>
        <a:bodyPr/>
        <a:lstStyle/>
        <a:p>
          <a:endParaRPr lang="en-US"/>
        </a:p>
      </dgm:t>
    </dgm:pt>
    <dgm:pt modelId="{A83A661E-C35C-4578-94D2-3EACE3F696BC}" type="sibTrans" cxnId="{FE5887F6-4166-41E3-BFB4-39C15B4D2DBB}">
      <dgm:prSet/>
      <dgm:spPr/>
      <dgm:t>
        <a:bodyPr/>
        <a:lstStyle/>
        <a:p>
          <a:endParaRPr lang="en-US"/>
        </a:p>
      </dgm:t>
    </dgm:pt>
    <dgm:pt modelId="{6B5168F6-7FC4-465D-9EF2-A243D4357356}">
      <dgm:prSet/>
      <dgm:spPr/>
      <dgm:t>
        <a:bodyPr/>
        <a:lstStyle/>
        <a:p>
          <a:r>
            <a:rPr lang="en-US"/>
            <a:t>Testing is the process of evaluating the performance of a machine learning model on a dataset that it has not seen before. </a:t>
          </a:r>
        </a:p>
      </dgm:t>
    </dgm:pt>
    <dgm:pt modelId="{960202C5-82C8-411E-A93B-519663F8CFDE}" type="parTrans" cxnId="{403C18D2-7976-421E-BF61-613D47F37FA8}">
      <dgm:prSet/>
      <dgm:spPr/>
      <dgm:t>
        <a:bodyPr/>
        <a:lstStyle/>
        <a:p>
          <a:endParaRPr lang="en-US"/>
        </a:p>
      </dgm:t>
    </dgm:pt>
    <dgm:pt modelId="{C4DFE117-ADB7-43AA-AE99-82244A257541}" type="sibTrans" cxnId="{403C18D2-7976-421E-BF61-613D47F37FA8}">
      <dgm:prSet/>
      <dgm:spPr/>
      <dgm:t>
        <a:bodyPr/>
        <a:lstStyle/>
        <a:p>
          <a:endParaRPr lang="en-US"/>
        </a:p>
      </dgm:t>
    </dgm:pt>
    <dgm:pt modelId="{51A215F8-C93C-46AA-9052-DF6B3D30E59E}">
      <dgm:prSet/>
      <dgm:spPr/>
      <dgm:t>
        <a:bodyPr/>
        <a:lstStyle/>
        <a:p>
          <a:r>
            <a:rPr lang="en-US"/>
            <a:t>This is done to estimate how well the model will perform on new, unseen data.</a:t>
          </a:r>
        </a:p>
      </dgm:t>
    </dgm:pt>
    <dgm:pt modelId="{BE85323E-B140-4CF3-AB89-95844F403E87}" type="parTrans" cxnId="{8B17C1D5-6B4D-439C-A756-10C92CCD0787}">
      <dgm:prSet/>
      <dgm:spPr/>
      <dgm:t>
        <a:bodyPr/>
        <a:lstStyle/>
        <a:p>
          <a:endParaRPr lang="en-US"/>
        </a:p>
      </dgm:t>
    </dgm:pt>
    <dgm:pt modelId="{FBEF407E-B854-4A4D-9856-68616B0758A8}" type="sibTrans" cxnId="{8B17C1D5-6B4D-439C-A756-10C92CCD0787}">
      <dgm:prSet/>
      <dgm:spPr/>
      <dgm:t>
        <a:bodyPr/>
        <a:lstStyle/>
        <a:p>
          <a:endParaRPr lang="en-US"/>
        </a:p>
      </dgm:t>
    </dgm:pt>
    <dgm:pt modelId="{250DFC38-B7A2-4652-9E33-138509575639}">
      <dgm:prSet/>
      <dgm:spPr/>
      <dgm:t>
        <a:bodyPr/>
        <a:lstStyle/>
        <a:p>
          <a:r>
            <a:rPr lang="en-US"/>
            <a:t>Validation: </a:t>
          </a:r>
        </a:p>
      </dgm:t>
    </dgm:pt>
    <dgm:pt modelId="{1281829B-1741-43BC-A12A-367BE66078C0}" type="parTrans" cxnId="{C532B018-953A-4821-B152-E4E56E0112E9}">
      <dgm:prSet/>
      <dgm:spPr/>
      <dgm:t>
        <a:bodyPr/>
        <a:lstStyle/>
        <a:p>
          <a:endParaRPr lang="en-US"/>
        </a:p>
      </dgm:t>
    </dgm:pt>
    <dgm:pt modelId="{4016A5B8-8498-438C-8148-B19A10A755F5}" type="sibTrans" cxnId="{C532B018-953A-4821-B152-E4E56E0112E9}">
      <dgm:prSet/>
      <dgm:spPr/>
      <dgm:t>
        <a:bodyPr/>
        <a:lstStyle/>
        <a:p>
          <a:endParaRPr lang="en-US"/>
        </a:p>
      </dgm:t>
    </dgm:pt>
    <dgm:pt modelId="{C75EE70A-1423-485B-8E62-EDB0170965A9}">
      <dgm:prSet/>
      <dgm:spPr/>
      <dgm:t>
        <a:bodyPr/>
        <a:lstStyle/>
        <a:p>
          <a:r>
            <a:rPr lang="en-US"/>
            <a:t>Validation is the process of evaluating the performance of a machine learning model on a dataset that is separate from both the training and testing data. </a:t>
          </a:r>
        </a:p>
      </dgm:t>
    </dgm:pt>
    <dgm:pt modelId="{3C6C1693-1832-41C0-9726-113D35DF49BB}" type="parTrans" cxnId="{8BADA91E-0836-4768-87CB-98533E0C4247}">
      <dgm:prSet/>
      <dgm:spPr/>
      <dgm:t>
        <a:bodyPr/>
        <a:lstStyle/>
        <a:p>
          <a:endParaRPr lang="en-US"/>
        </a:p>
      </dgm:t>
    </dgm:pt>
    <dgm:pt modelId="{E2B5CC03-3BB7-42A3-AFD2-A6C52CB5DEC5}" type="sibTrans" cxnId="{8BADA91E-0836-4768-87CB-98533E0C4247}">
      <dgm:prSet/>
      <dgm:spPr/>
      <dgm:t>
        <a:bodyPr/>
        <a:lstStyle/>
        <a:p>
          <a:endParaRPr lang="en-US"/>
        </a:p>
      </dgm:t>
    </dgm:pt>
    <dgm:pt modelId="{CED6EF70-AF82-47A4-AEFE-DE2B3DBE99C0}">
      <dgm:prSet/>
      <dgm:spPr/>
      <dgm:t>
        <a:bodyPr/>
        <a:lstStyle/>
        <a:p>
          <a:r>
            <a:rPr lang="en-US"/>
            <a:t>Validation is used to assess whether the model is overfitting or underfitting.</a:t>
          </a:r>
        </a:p>
      </dgm:t>
    </dgm:pt>
    <dgm:pt modelId="{82D1D84E-AE41-4D0A-8D5E-705935D92753}" type="parTrans" cxnId="{53F968DE-1E92-418F-A0FE-1A48670187F6}">
      <dgm:prSet/>
      <dgm:spPr/>
      <dgm:t>
        <a:bodyPr/>
        <a:lstStyle/>
        <a:p>
          <a:endParaRPr lang="en-US"/>
        </a:p>
      </dgm:t>
    </dgm:pt>
    <dgm:pt modelId="{4F0067F1-040B-4F21-B07C-7DD50F16D9ED}" type="sibTrans" cxnId="{53F968DE-1E92-418F-A0FE-1A48670187F6}">
      <dgm:prSet/>
      <dgm:spPr/>
      <dgm:t>
        <a:bodyPr/>
        <a:lstStyle/>
        <a:p>
          <a:endParaRPr lang="en-US"/>
        </a:p>
      </dgm:t>
    </dgm:pt>
    <dgm:pt modelId="{F4CCB8DD-CC21-4EDE-99CE-9E40D0EA6CEF}">
      <dgm:prSet/>
      <dgm:spPr/>
      <dgm:t>
        <a:bodyPr/>
        <a:lstStyle/>
        <a:p>
          <a:r>
            <a:rPr lang="en-US" b="0" i="0" baseline="0"/>
            <a:t>Overfitting: </a:t>
          </a:r>
          <a:endParaRPr lang="en-US"/>
        </a:p>
      </dgm:t>
    </dgm:pt>
    <dgm:pt modelId="{6BCA2B4E-0366-437C-B8AC-34B5FCA8BAB8}" type="parTrans" cxnId="{CF0DE6F7-ED19-44B3-B452-1113CA39150E}">
      <dgm:prSet/>
      <dgm:spPr/>
      <dgm:t>
        <a:bodyPr/>
        <a:lstStyle/>
        <a:p>
          <a:endParaRPr lang="en-US"/>
        </a:p>
      </dgm:t>
    </dgm:pt>
    <dgm:pt modelId="{137B27EB-9885-46CB-A72D-D99815D1BCAD}" type="sibTrans" cxnId="{CF0DE6F7-ED19-44B3-B452-1113CA39150E}">
      <dgm:prSet/>
      <dgm:spPr/>
      <dgm:t>
        <a:bodyPr/>
        <a:lstStyle/>
        <a:p>
          <a:endParaRPr lang="en-US"/>
        </a:p>
      </dgm:t>
    </dgm:pt>
    <dgm:pt modelId="{8E862047-35EE-4835-81FE-4AAC23F9950F}">
      <dgm:prSet/>
      <dgm:spPr/>
      <dgm:t>
        <a:bodyPr/>
        <a:lstStyle/>
        <a:p>
          <a:r>
            <a:rPr lang="en-US" b="0" i="0" baseline="0"/>
            <a:t>Overfitting occurs when a machine learning model is trained to fit the training data too closely and performs poorly on new, unseen data.</a:t>
          </a:r>
          <a:endParaRPr lang="en-US"/>
        </a:p>
      </dgm:t>
    </dgm:pt>
    <dgm:pt modelId="{DD7C162E-5BDF-44A3-87FB-D03FE45955B0}" type="parTrans" cxnId="{9CC8F4FE-BDA5-4300-B762-123EE8CE48CD}">
      <dgm:prSet/>
      <dgm:spPr/>
      <dgm:t>
        <a:bodyPr/>
        <a:lstStyle/>
        <a:p>
          <a:endParaRPr lang="en-US"/>
        </a:p>
      </dgm:t>
    </dgm:pt>
    <dgm:pt modelId="{C9401CB6-2E8D-40D4-9A68-DFA1B0E8077D}" type="sibTrans" cxnId="{9CC8F4FE-BDA5-4300-B762-123EE8CE48CD}">
      <dgm:prSet/>
      <dgm:spPr/>
      <dgm:t>
        <a:bodyPr/>
        <a:lstStyle/>
        <a:p>
          <a:endParaRPr lang="en-US"/>
        </a:p>
      </dgm:t>
    </dgm:pt>
    <dgm:pt modelId="{04BD0611-F7C1-43D3-A426-F69A46E02E56}">
      <dgm:prSet/>
      <dgm:spPr/>
      <dgm:t>
        <a:bodyPr/>
        <a:lstStyle/>
        <a:p>
          <a:r>
            <a:rPr lang="en-US" b="0" i="0" baseline="0"/>
            <a:t>Underfitting: </a:t>
          </a:r>
          <a:endParaRPr lang="en-US"/>
        </a:p>
      </dgm:t>
    </dgm:pt>
    <dgm:pt modelId="{DF092073-1545-431A-AFA4-1CC6B9CB7816}" type="parTrans" cxnId="{E11B9108-CE6F-45C4-8126-72095F98AED0}">
      <dgm:prSet/>
      <dgm:spPr/>
      <dgm:t>
        <a:bodyPr/>
        <a:lstStyle/>
        <a:p>
          <a:endParaRPr lang="en-US"/>
        </a:p>
      </dgm:t>
    </dgm:pt>
    <dgm:pt modelId="{3778DD81-8439-4E50-B008-15581DA86820}" type="sibTrans" cxnId="{E11B9108-CE6F-45C4-8126-72095F98AED0}">
      <dgm:prSet/>
      <dgm:spPr/>
      <dgm:t>
        <a:bodyPr/>
        <a:lstStyle/>
        <a:p>
          <a:endParaRPr lang="en-US"/>
        </a:p>
      </dgm:t>
    </dgm:pt>
    <dgm:pt modelId="{1DB4F934-C647-43A8-BA08-7F62C6AFBD46}">
      <dgm:prSet/>
      <dgm:spPr/>
      <dgm:t>
        <a:bodyPr/>
        <a:lstStyle/>
        <a:p>
          <a:r>
            <a:rPr lang="en-US" b="0" i="0" baseline="0"/>
            <a:t>Underfitting occurs when a machine learning model is not complex enough to capture the relationships between the input features and the output labels, and it performs poorly on both the training and testing data.</a:t>
          </a:r>
          <a:endParaRPr lang="en-US"/>
        </a:p>
      </dgm:t>
    </dgm:pt>
    <dgm:pt modelId="{223FAE54-BF17-4987-AA8F-215B89E2F6F6}" type="parTrans" cxnId="{663A583A-3DBE-4FC1-848A-EEA4B6F2B6ED}">
      <dgm:prSet/>
      <dgm:spPr/>
      <dgm:t>
        <a:bodyPr/>
        <a:lstStyle/>
        <a:p>
          <a:endParaRPr lang="en-US"/>
        </a:p>
      </dgm:t>
    </dgm:pt>
    <dgm:pt modelId="{F1735427-03E5-4C41-AA97-C75821204F6C}" type="sibTrans" cxnId="{663A583A-3DBE-4FC1-848A-EEA4B6F2B6ED}">
      <dgm:prSet/>
      <dgm:spPr/>
      <dgm:t>
        <a:bodyPr/>
        <a:lstStyle/>
        <a:p>
          <a:endParaRPr lang="en-US"/>
        </a:p>
      </dgm:t>
    </dgm:pt>
    <dgm:pt modelId="{013DFD6C-C8FC-4437-8777-7799C10A0071}" type="pres">
      <dgm:prSet presAssocID="{8ADC7B78-CBBC-44B1-A269-FD5514F908BD}" presName="linear" presStyleCnt="0">
        <dgm:presLayoutVars>
          <dgm:animLvl val="lvl"/>
          <dgm:resizeHandles val="exact"/>
        </dgm:presLayoutVars>
      </dgm:prSet>
      <dgm:spPr/>
    </dgm:pt>
    <dgm:pt modelId="{C8F49409-694D-4858-B530-CD2D352FBA14}" type="pres">
      <dgm:prSet presAssocID="{3FE76425-99D9-4745-8166-78FA6123EA8B}" presName="parentText" presStyleLbl="node1" presStyleIdx="0" presStyleCnt="4">
        <dgm:presLayoutVars>
          <dgm:chMax val="0"/>
          <dgm:bulletEnabled val="1"/>
        </dgm:presLayoutVars>
      </dgm:prSet>
      <dgm:spPr/>
    </dgm:pt>
    <dgm:pt modelId="{B4510982-7CF9-47B7-AAF7-1C634474ADC5}" type="pres">
      <dgm:prSet presAssocID="{3FE76425-99D9-4745-8166-78FA6123EA8B}" presName="childText" presStyleLbl="revTx" presStyleIdx="0" presStyleCnt="4">
        <dgm:presLayoutVars>
          <dgm:bulletEnabled val="1"/>
        </dgm:presLayoutVars>
      </dgm:prSet>
      <dgm:spPr/>
    </dgm:pt>
    <dgm:pt modelId="{4BAB060D-92AD-4857-A286-7B01B8E6F701}" type="pres">
      <dgm:prSet presAssocID="{250DFC38-B7A2-4652-9E33-138509575639}" presName="parentText" presStyleLbl="node1" presStyleIdx="1" presStyleCnt="4">
        <dgm:presLayoutVars>
          <dgm:chMax val="0"/>
          <dgm:bulletEnabled val="1"/>
        </dgm:presLayoutVars>
      </dgm:prSet>
      <dgm:spPr/>
    </dgm:pt>
    <dgm:pt modelId="{46EFD376-2604-4F29-8287-3822AC092E37}" type="pres">
      <dgm:prSet presAssocID="{250DFC38-B7A2-4652-9E33-138509575639}" presName="childText" presStyleLbl="revTx" presStyleIdx="1" presStyleCnt="4">
        <dgm:presLayoutVars>
          <dgm:bulletEnabled val="1"/>
        </dgm:presLayoutVars>
      </dgm:prSet>
      <dgm:spPr/>
    </dgm:pt>
    <dgm:pt modelId="{5303DC44-7DE5-4F1D-ADD5-6CDEDD796390}" type="pres">
      <dgm:prSet presAssocID="{F4CCB8DD-CC21-4EDE-99CE-9E40D0EA6CEF}" presName="parentText" presStyleLbl="node1" presStyleIdx="2" presStyleCnt="4">
        <dgm:presLayoutVars>
          <dgm:chMax val="0"/>
          <dgm:bulletEnabled val="1"/>
        </dgm:presLayoutVars>
      </dgm:prSet>
      <dgm:spPr/>
    </dgm:pt>
    <dgm:pt modelId="{75A1C56F-DBBF-4F00-896C-9C71DE33BA9F}" type="pres">
      <dgm:prSet presAssocID="{F4CCB8DD-CC21-4EDE-99CE-9E40D0EA6CEF}" presName="childText" presStyleLbl="revTx" presStyleIdx="2" presStyleCnt="4">
        <dgm:presLayoutVars>
          <dgm:bulletEnabled val="1"/>
        </dgm:presLayoutVars>
      </dgm:prSet>
      <dgm:spPr/>
    </dgm:pt>
    <dgm:pt modelId="{B032AD7B-A701-4EFB-8826-7363789C26E2}" type="pres">
      <dgm:prSet presAssocID="{04BD0611-F7C1-43D3-A426-F69A46E02E56}" presName="parentText" presStyleLbl="node1" presStyleIdx="3" presStyleCnt="4">
        <dgm:presLayoutVars>
          <dgm:chMax val="0"/>
          <dgm:bulletEnabled val="1"/>
        </dgm:presLayoutVars>
      </dgm:prSet>
      <dgm:spPr/>
    </dgm:pt>
    <dgm:pt modelId="{290CCD91-42C8-4820-9512-5DDD20CB77D7}" type="pres">
      <dgm:prSet presAssocID="{04BD0611-F7C1-43D3-A426-F69A46E02E56}" presName="childText" presStyleLbl="revTx" presStyleIdx="3" presStyleCnt="4">
        <dgm:presLayoutVars>
          <dgm:bulletEnabled val="1"/>
        </dgm:presLayoutVars>
      </dgm:prSet>
      <dgm:spPr/>
    </dgm:pt>
  </dgm:ptLst>
  <dgm:cxnLst>
    <dgm:cxn modelId="{E11B9108-CE6F-45C4-8126-72095F98AED0}" srcId="{8ADC7B78-CBBC-44B1-A269-FD5514F908BD}" destId="{04BD0611-F7C1-43D3-A426-F69A46E02E56}" srcOrd="3" destOrd="0" parTransId="{DF092073-1545-431A-AFA4-1CC6B9CB7816}" sibTransId="{3778DD81-8439-4E50-B008-15581DA86820}"/>
    <dgm:cxn modelId="{C532B018-953A-4821-B152-E4E56E0112E9}" srcId="{8ADC7B78-CBBC-44B1-A269-FD5514F908BD}" destId="{250DFC38-B7A2-4652-9E33-138509575639}" srcOrd="1" destOrd="0" parTransId="{1281829B-1741-43BC-A12A-367BE66078C0}" sibTransId="{4016A5B8-8498-438C-8148-B19A10A755F5}"/>
    <dgm:cxn modelId="{135F5A1C-2ACF-40FB-9529-49E6B01A2C4A}" type="presOf" srcId="{C75EE70A-1423-485B-8E62-EDB0170965A9}" destId="{46EFD376-2604-4F29-8287-3822AC092E37}" srcOrd="0" destOrd="0" presId="urn:microsoft.com/office/officeart/2005/8/layout/vList2"/>
    <dgm:cxn modelId="{8BADA91E-0836-4768-87CB-98533E0C4247}" srcId="{250DFC38-B7A2-4652-9E33-138509575639}" destId="{C75EE70A-1423-485B-8E62-EDB0170965A9}" srcOrd="0" destOrd="0" parTransId="{3C6C1693-1832-41C0-9726-113D35DF49BB}" sibTransId="{E2B5CC03-3BB7-42A3-AFD2-A6C52CB5DEC5}"/>
    <dgm:cxn modelId="{0EA9C12D-E8D6-4A01-A15F-E35EC812356B}" type="presOf" srcId="{6B5168F6-7FC4-465D-9EF2-A243D4357356}" destId="{B4510982-7CF9-47B7-AAF7-1C634474ADC5}" srcOrd="0" destOrd="0" presId="urn:microsoft.com/office/officeart/2005/8/layout/vList2"/>
    <dgm:cxn modelId="{663A583A-3DBE-4FC1-848A-EEA4B6F2B6ED}" srcId="{04BD0611-F7C1-43D3-A426-F69A46E02E56}" destId="{1DB4F934-C647-43A8-BA08-7F62C6AFBD46}" srcOrd="0" destOrd="0" parTransId="{223FAE54-BF17-4987-AA8F-215B89E2F6F6}" sibTransId="{F1735427-03E5-4C41-AA97-C75821204F6C}"/>
    <dgm:cxn modelId="{0800D466-74A0-411D-915F-D4F0EC1BB219}" type="presOf" srcId="{3FE76425-99D9-4745-8166-78FA6123EA8B}" destId="{C8F49409-694D-4858-B530-CD2D352FBA14}" srcOrd="0" destOrd="0" presId="urn:microsoft.com/office/officeart/2005/8/layout/vList2"/>
    <dgm:cxn modelId="{17D5E659-0CF8-490A-A10E-07A2A639594C}" type="presOf" srcId="{250DFC38-B7A2-4652-9E33-138509575639}" destId="{4BAB060D-92AD-4857-A286-7B01B8E6F701}" srcOrd="0" destOrd="0" presId="urn:microsoft.com/office/officeart/2005/8/layout/vList2"/>
    <dgm:cxn modelId="{4280165A-14E6-4EBD-8192-C5EABEFBEA9C}" type="presOf" srcId="{CED6EF70-AF82-47A4-AEFE-DE2B3DBE99C0}" destId="{46EFD376-2604-4F29-8287-3822AC092E37}" srcOrd="0" destOrd="1" presId="urn:microsoft.com/office/officeart/2005/8/layout/vList2"/>
    <dgm:cxn modelId="{A6250D8B-22E7-4A27-830A-C53E58AF8642}" type="presOf" srcId="{8E862047-35EE-4835-81FE-4AAC23F9950F}" destId="{75A1C56F-DBBF-4F00-896C-9C71DE33BA9F}" srcOrd="0" destOrd="0" presId="urn:microsoft.com/office/officeart/2005/8/layout/vList2"/>
    <dgm:cxn modelId="{8C366893-3ACA-4A21-8142-047172DDAEB3}" type="presOf" srcId="{8ADC7B78-CBBC-44B1-A269-FD5514F908BD}" destId="{013DFD6C-C8FC-4437-8777-7799C10A0071}" srcOrd="0" destOrd="0" presId="urn:microsoft.com/office/officeart/2005/8/layout/vList2"/>
    <dgm:cxn modelId="{82C82798-B3C5-455F-920D-6907A47B1BF9}" type="presOf" srcId="{F4CCB8DD-CC21-4EDE-99CE-9E40D0EA6CEF}" destId="{5303DC44-7DE5-4F1D-ADD5-6CDEDD796390}" srcOrd="0" destOrd="0" presId="urn:microsoft.com/office/officeart/2005/8/layout/vList2"/>
    <dgm:cxn modelId="{165F99B6-EB58-4F67-911D-999AD3881D5A}" type="presOf" srcId="{04BD0611-F7C1-43D3-A426-F69A46E02E56}" destId="{B032AD7B-A701-4EFB-8826-7363789C26E2}" srcOrd="0" destOrd="0" presId="urn:microsoft.com/office/officeart/2005/8/layout/vList2"/>
    <dgm:cxn modelId="{0F700ECA-68D0-4545-BC70-B1D97F3DD08C}" type="presOf" srcId="{51A215F8-C93C-46AA-9052-DF6B3D30E59E}" destId="{B4510982-7CF9-47B7-AAF7-1C634474ADC5}" srcOrd="0" destOrd="1" presId="urn:microsoft.com/office/officeart/2005/8/layout/vList2"/>
    <dgm:cxn modelId="{403C18D2-7976-421E-BF61-613D47F37FA8}" srcId="{3FE76425-99D9-4745-8166-78FA6123EA8B}" destId="{6B5168F6-7FC4-465D-9EF2-A243D4357356}" srcOrd="0" destOrd="0" parTransId="{960202C5-82C8-411E-A93B-519663F8CFDE}" sibTransId="{C4DFE117-ADB7-43AA-AE99-82244A257541}"/>
    <dgm:cxn modelId="{8B17C1D5-6B4D-439C-A756-10C92CCD0787}" srcId="{3FE76425-99D9-4745-8166-78FA6123EA8B}" destId="{51A215F8-C93C-46AA-9052-DF6B3D30E59E}" srcOrd="1" destOrd="0" parTransId="{BE85323E-B140-4CF3-AB89-95844F403E87}" sibTransId="{FBEF407E-B854-4A4D-9856-68616B0758A8}"/>
    <dgm:cxn modelId="{53F968DE-1E92-418F-A0FE-1A48670187F6}" srcId="{250DFC38-B7A2-4652-9E33-138509575639}" destId="{CED6EF70-AF82-47A4-AEFE-DE2B3DBE99C0}" srcOrd="1" destOrd="0" parTransId="{82D1D84E-AE41-4D0A-8D5E-705935D92753}" sibTransId="{4F0067F1-040B-4F21-B07C-7DD50F16D9ED}"/>
    <dgm:cxn modelId="{94DAFFF2-68FB-4B02-9AD6-4FD8B0D7BD2B}" type="presOf" srcId="{1DB4F934-C647-43A8-BA08-7F62C6AFBD46}" destId="{290CCD91-42C8-4820-9512-5DDD20CB77D7}" srcOrd="0" destOrd="0" presId="urn:microsoft.com/office/officeart/2005/8/layout/vList2"/>
    <dgm:cxn modelId="{FE5887F6-4166-41E3-BFB4-39C15B4D2DBB}" srcId="{8ADC7B78-CBBC-44B1-A269-FD5514F908BD}" destId="{3FE76425-99D9-4745-8166-78FA6123EA8B}" srcOrd="0" destOrd="0" parTransId="{1B025FC5-B7C4-43CB-A306-1CCAFE23F339}" sibTransId="{A83A661E-C35C-4578-94D2-3EACE3F696BC}"/>
    <dgm:cxn modelId="{CF0DE6F7-ED19-44B3-B452-1113CA39150E}" srcId="{8ADC7B78-CBBC-44B1-A269-FD5514F908BD}" destId="{F4CCB8DD-CC21-4EDE-99CE-9E40D0EA6CEF}" srcOrd="2" destOrd="0" parTransId="{6BCA2B4E-0366-437C-B8AC-34B5FCA8BAB8}" sibTransId="{137B27EB-9885-46CB-A72D-D99815D1BCAD}"/>
    <dgm:cxn modelId="{9CC8F4FE-BDA5-4300-B762-123EE8CE48CD}" srcId="{F4CCB8DD-CC21-4EDE-99CE-9E40D0EA6CEF}" destId="{8E862047-35EE-4835-81FE-4AAC23F9950F}" srcOrd="0" destOrd="0" parTransId="{DD7C162E-5BDF-44A3-87FB-D03FE45955B0}" sibTransId="{C9401CB6-2E8D-40D4-9A68-DFA1B0E8077D}"/>
    <dgm:cxn modelId="{3243B321-75E8-471C-BA9D-E8E1B432D47B}" type="presParOf" srcId="{013DFD6C-C8FC-4437-8777-7799C10A0071}" destId="{C8F49409-694D-4858-B530-CD2D352FBA14}" srcOrd="0" destOrd="0" presId="urn:microsoft.com/office/officeart/2005/8/layout/vList2"/>
    <dgm:cxn modelId="{B1F0FBEC-E50D-49B6-89D8-26D319C3F424}" type="presParOf" srcId="{013DFD6C-C8FC-4437-8777-7799C10A0071}" destId="{B4510982-7CF9-47B7-AAF7-1C634474ADC5}" srcOrd="1" destOrd="0" presId="urn:microsoft.com/office/officeart/2005/8/layout/vList2"/>
    <dgm:cxn modelId="{BC3280F4-12EB-4BA9-AAF3-5FA5EF9C914C}" type="presParOf" srcId="{013DFD6C-C8FC-4437-8777-7799C10A0071}" destId="{4BAB060D-92AD-4857-A286-7B01B8E6F701}" srcOrd="2" destOrd="0" presId="urn:microsoft.com/office/officeart/2005/8/layout/vList2"/>
    <dgm:cxn modelId="{A250C378-927B-4F92-91AD-7912E66C095B}" type="presParOf" srcId="{013DFD6C-C8FC-4437-8777-7799C10A0071}" destId="{46EFD376-2604-4F29-8287-3822AC092E37}" srcOrd="3" destOrd="0" presId="urn:microsoft.com/office/officeart/2005/8/layout/vList2"/>
    <dgm:cxn modelId="{9A8452C6-252B-4661-9F43-65A26171EE69}" type="presParOf" srcId="{013DFD6C-C8FC-4437-8777-7799C10A0071}" destId="{5303DC44-7DE5-4F1D-ADD5-6CDEDD796390}" srcOrd="4" destOrd="0" presId="urn:microsoft.com/office/officeart/2005/8/layout/vList2"/>
    <dgm:cxn modelId="{BDE22DD4-44ED-4AFA-9B2F-8D3F3C0C7AB4}" type="presParOf" srcId="{013DFD6C-C8FC-4437-8777-7799C10A0071}" destId="{75A1C56F-DBBF-4F00-896C-9C71DE33BA9F}" srcOrd="5" destOrd="0" presId="urn:microsoft.com/office/officeart/2005/8/layout/vList2"/>
    <dgm:cxn modelId="{CC23E200-8899-4BD2-8150-328E43CA33D2}" type="presParOf" srcId="{013DFD6C-C8FC-4437-8777-7799C10A0071}" destId="{B032AD7B-A701-4EFB-8826-7363789C26E2}" srcOrd="6" destOrd="0" presId="urn:microsoft.com/office/officeart/2005/8/layout/vList2"/>
    <dgm:cxn modelId="{7AEBC1B1-2A32-4CEF-AFB7-8FABFEE449C9}" type="presParOf" srcId="{013DFD6C-C8FC-4437-8777-7799C10A0071}" destId="{290CCD91-42C8-4820-9512-5DDD20CB77D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3121AC-0BE4-4EE2-989B-FC38C94DCD6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BDE06A-4182-484B-B9D2-173EB678D8EC}">
      <dgm:prSet/>
      <dgm:spPr/>
      <dgm:t>
        <a:bodyPr/>
        <a:lstStyle/>
        <a:p>
          <a:r>
            <a:rPr lang="en-US" b="0" i="0" baseline="0"/>
            <a:t>Model: </a:t>
          </a:r>
          <a:endParaRPr lang="en-US"/>
        </a:p>
      </dgm:t>
    </dgm:pt>
    <dgm:pt modelId="{EE5534BA-B8D0-4581-8B29-1DD223F2EB99}" type="parTrans" cxnId="{DDE7DAD3-B8FD-41A4-A9CE-652505D6ACE2}">
      <dgm:prSet/>
      <dgm:spPr/>
      <dgm:t>
        <a:bodyPr/>
        <a:lstStyle/>
        <a:p>
          <a:endParaRPr lang="en-US"/>
        </a:p>
      </dgm:t>
    </dgm:pt>
    <dgm:pt modelId="{21C07AD2-27AB-43C7-86C9-07043B62AEAC}" type="sibTrans" cxnId="{DDE7DAD3-B8FD-41A4-A9CE-652505D6ACE2}">
      <dgm:prSet/>
      <dgm:spPr/>
      <dgm:t>
        <a:bodyPr/>
        <a:lstStyle/>
        <a:p>
          <a:endParaRPr lang="en-US"/>
        </a:p>
      </dgm:t>
    </dgm:pt>
    <dgm:pt modelId="{FCABCEBB-379D-47DD-A01E-C32E2FF59303}">
      <dgm:prSet/>
      <dgm:spPr/>
      <dgm:t>
        <a:bodyPr/>
        <a:lstStyle/>
        <a:p>
          <a:r>
            <a:rPr lang="en-US" b="0" i="0" baseline="0"/>
            <a:t>A model is a representation of the relationships between the input features and the output labels learned from the training data. </a:t>
          </a:r>
          <a:endParaRPr lang="en-US"/>
        </a:p>
      </dgm:t>
    </dgm:pt>
    <dgm:pt modelId="{2462202B-F31E-4939-AF86-636E6558CA1F}" type="parTrans" cxnId="{52BB0042-15D2-4B04-B0A4-2CE17003C566}">
      <dgm:prSet/>
      <dgm:spPr/>
      <dgm:t>
        <a:bodyPr/>
        <a:lstStyle/>
        <a:p>
          <a:endParaRPr lang="en-US"/>
        </a:p>
      </dgm:t>
    </dgm:pt>
    <dgm:pt modelId="{8760461A-1D1A-4578-9DA5-FF58B0A45116}" type="sibTrans" cxnId="{52BB0042-15D2-4B04-B0A4-2CE17003C566}">
      <dgm:prSet/>
      <dgm:spPr/>
      <dgm:t>
        <a:bodyPr/>
        <a:lstStyle/>
        <a:p>
          <a:endParaRPr lang="en-US"/>
        </a:p>
      </dgm:t>
    </dgm:pt>
    <dgm:pt modelId="{9453E373-D909-48DC-B4DE-918370670E75}">
      <dgm:prSet/>
      <dgm:spPr/>
      <dgm:t>
        <a:bodyPr/>
        <a:lstStyle/>
        <a:p>
          <a:r>
            <a:rPr lang="en-US" b="0" i="0" baseline="0"/>
            <a:t>The model is used to make predictions on new, unseen data.</a:t>
          </a:r>
          <a:endParaRPr lang="en-US"/>
        </a:p>
      </dgm:t>
    </dgm:pt>
    <dgm:pt modelId="{6F66C853-4C20-4812-80D3-FB35F4B2E5E3}" type="parTrans" cxnId="{93DC0F47-6762-4A8B-9914-0DF0C0F66491}">
      <dgm:prSet/>
      <dgm:spPr/>
      <dgm:t>
        <a:bodyPr/>
        <a:lstStyle/>
        <a:p>
          <a:endParaRPr lang="en-US"/>
        </a:p>
      </dgm:t>
    </dgm:pt>
    <dgm:pt modelId="{8C90FE45-D6D1-45B8-BABE-6ADF159C7AEC}" type="sibTrans" cxnId="{93DC0F47-6762-4A8B-9914-0DF0C0F66491}">
      <dgm:prSet/>
      <dgm:spPr/>
      <dgm:t>
        <a:bodyPr/>
        <a:lstStyle/>
        <a:p>
          <a:endParaRPr lang="en-US"/>
        </a:p>
      </dgm:t>
    </dgm:pt>
    <dgm:pt modelId="{1F8C7ACF-F9B8-4B5D-A352-D0EA294935BB}">
      <dgm:prSet/>
      <dgm:spPr/>
      <dgm:t>
        <a:bodyPr/>
        <a:lstStyle/>
        <a:p>
          <a:r>
            <a:rPr lang="en-US" b="0" i="0" baseline="0"/>
            <a:t>Algorithm: </a:t>
          </a:r>
          <a:endParaRPr lang="en-US"/>
        </a:p>
      </dgm:t>
    </dgm:pt>
    <dgm:pt modelId="{FC63CBEA-8097-47EE-8B7F-4851055FB9FC}" type="parTrans" cxnId="{AAB884A9-0BFF-4FD2-96B3-C09930DA7095}">
      <dgm:prSet/>
      <dgm:spPr/>
      <dgm:t>
        <a:bodyPr/>
        <a:lstStyle/>
        <a:p>
          <a:endParaRPr lang="en-US"/>
        </a:p>
      </dgm:t>
    </dgm:pt>
    <dgm:pt modelId="{068EC6ED-5EAB-4C06-A7EC-8BF64443C91E}" type="sibTrans" cxnId="{AAB884A9-0BFF-4FD2-96B3-C09930DA7095}">
      <dgm:prSet/>
      <dgm:spPr/>
      <dgm:t>
        <a:bodyPr/>
        <a:lstStyle/>
        <a:p>
          <a:endParaRPr lang="en-US"/>
        </a:p>
      </dgm:t>
    </dgm:pt>
    <dgm:pt modelId="{78CE48FE-F82E-41D2-8433-D5D8F0E7530A}">
      <dgm:prSet/>
      <dgm:spPr/>
      <dgm:t>
        <a:bodyPr/>
        <a:lstStyle/>
        <a:p>
          <a:r>
            <a:rPr lang="en-US" b="0" i="0" baseline="0"/>
            <a:t>An algorithm is a set of rules or procedures used to solve a problem. </a:t>
          </a:r>
          <a:endParaRPr lang="en-US"/>
        </a:p>
      </dgm:t>
    </dgm:pt>
    <dgm:pt modelId="{96E5BF7C-7083-4264-B71B-37AECB8CCF4E}" type="parTrans" cxnId="{381F7F8F-9993-452D-85F3-6B9987A8D81A}">
      <dgm:prSet/>
      <dgm:spPr/>
      <dgm:t>
        <a:bodyPr/>
        <a:lstStyle/>
        <a:p>
          <a:endParaRPr lang="en-US"/>
        </a:p>
      </dgm:t>
    </dgm:pt>
    <dgm:pt modelId="{AA6E5E0B-6316-4636-B585-D8D3B73DF974}" type="sibTrans" cxnId="{381F7F8F-9993-452D-85F3-6B9987A8D81A}">
      <dgm:prSet/>
      <dgm:spPr/>
      <dgm:t>
        <a:bodyPr/>
        <a:lstStyle/>
        <a:p>
          <a:endParaRPr lang="en-US"/>
        </a:p>
      </dgm:t>
    </dgm:pt>
    <dgm:pt modelId="{D69819B1-EBD8-4835-BE4D-E705207D6761}">
      <dgm:prSet/>
      <dgm:spPr/>
      <dgm:t>
        <a:bodyPr/>
        <a:lstStyle/>
        <a:p>
          <a:r>
            <a:rPr lang="en-US" b="0" i="0" baseline="0"/>
            <a:t>In machine learning, algorithms are used to learn from data and make predictions.</a:t>
          </a:r>
          <a:endParaRPr lang="en-US"/>
        </a:p>
      </dgm:t>
    </dgm:pt>
    <dgm:pt modelId="{66E437C9-5D5F-4B98-87C1-63A0B30B2E4C}" type="parTrans" cxnId="{A3FDE5F5-DFF5-414C-A586-42898D1C4C0F}">
      <dgm:prSet/>
      <dgm:spPr/>
      <dgm:t>
        <a:bodyPr/>
        <a:lstStyle/>
        <a:p>
          <a:endParaRPr lang="en-US"/>
        </a:p>
      </dgm:t>
    </dgm:pt>
    <dgm:pt modelId="{6AD4BD52-B4B8-41D1-BFDC-FEA8DA0AE6A2}" type="sibTrans" cxnId="{A3FDE5F5-DFF5-414C-A586-42898D1C4C0F}">
      <dgm:prSet/>
      <dgm:spPr/>
      <dgm:t>
        <a:bodyPr/>
        <a:lstStyle/>
        <a:p>
          <a:endParaRPr lang="en-US"/>
        </a:p>
      </dgm:t>
    </dgm:pt>
    <dgm:pt modelId="{C3313631-7220-494B-9FD0-709B9D1B3F0A}">
      <dgm:prSet/>
      <dgm:spPr/>
      <dgm:t>
        <a:bodyPr/>
        <a:lstStyle/>
        <a:p>
          <a:r>
            <a:rPr lang="en-US" b="0" i="0" baseline="0"/>
            <a:t>Hyperparameters: </a:t>
          </a:r>
          <a:endParaRPr lang="en-US"/>
        </a:p>
      </dgm:t>
    </dgm:pt>
    <dgm:pt modelId="{09FD1D11-F272-426A-8E7D-06F501BB5DDD}" type="parTrans" cxnId="{BD6F9F3B-9435-439C-B84A-3C2E0FF3DB13}">
      <dgm:prSet/>
      <dgm:spPr/>
      <dgm:t>
        <a:bodyPr/>
        <a:lstStyle/>
        <a:p>
          <a:endParaRPr lang="en-US"/>
        </a:p>
      </dgm:t>
    </dgm:pt>
    <dgm:pt modelId="{F95E856F-F8C8-428D-9089-0697E6222E89}" type="sibTrans" cxnId="{BD6F9F3B-9435-439C-B84A-3C2E0FF3DB13}">
      <dgm:prSet/>
      <dgm:spPr/>
      <dgm:t>
        <a:bodyPr/>
        <a:lstStyle/>
        <a:p>
          <a:endParaRPr lang="en-US"/>
        </a:p>
      </dgm:t>
    </dgm:pt>
    <dgm:pt modelId="{964C3001-BAD6-4612-A601-58CA7A85F28D}">
      <dgm:prSet/>
      <dgm:spPr/>
      <dgm:t>
        <a:bodyPr/>
        <a:lstStyle/>
        <a:p>
          <a:r>
            <a:rPr lang="en-US" b="0" i="0" baseline="0"/>
            <a:t>Hyperparameters are settings or configurations of a machine learning algorithm that are set before training. </a:t>
          </a:r>
          <a:endParaRPr lang="en-US"/>
        </a:p>
      </dgm:t>
    </dgm:pt>
    <dgm:pt modelId="{15DE7155-D563-4086-A8C4-64FB6D55AA3F}" type="parTrans" cxnId="{49CD467E-8CCA-42CF-93DD-C1DF0EADCF64}">
      <dgm:prSet/>
      <dgm:spPr/>
      <dgm:t>
        <a:bodyPr/>
        <a:lstStyle/>
        <a:p>
          <a:endParaRPr lang="en-US"/>
        </a:p>
      </dgm:t>
    </dgm:pt>
    <dgm:pt modelId="{18531AAF-5650-40A6-99B6-8E0A1EB08E32}" type="sibTrans" cxnId="{49CD467E-8CCA-42CF-93DD-C1DF0EADCF64}">
      <dgm:prSet/>
      <dgm:spPr/>
      <dgm:t>
        <a:bodyPr/>
        <a:lstStyle/>
        <a:p>
          <a:endParaRPr lang="en-US"/>
        </a:p>
      </dgm:t>
    </dgm:pt>
    <dgm:pt modelId="{8F0D3470-DB14-4A1E-A7ED-08C94978F20A}">
      <dgm:prSet/>
      <dgm:spPr/>
      <dgm:t>
        <a:bodyPr/>
        <a:lstStyle/>
        <a:p>
          <a:r>
            <a:rPr lang="en-US" b="0" i="0" baseline="0"/>
            <a:t>These include parameters such as the learning rate, regularization, and number of hidden layers in a neural network.</a:t>
          </a:r>
          <a:endParaRPr lang="en-US"/>
        </a:p>
      </dgm:t>
    </dgm:pt>
    <dgm:pt modelId="{0DCAE4A6-536C-4657-8267-E993CE0E64DF}" type="parTrans" cxnId="{BD81E2B5-B7F7-427F-A128-9CC5A20F0478}">
      <dgm:prSet/>
      <dgm:spPr/>
      <dgm:t>
        <a:bodyPr/>
        <a:lstStyle/>
        <a:p>
          <a:endParaRPr lang="en-US"/>
        </a:p>
      </dgm:t>
    </dgm:pt>
    <dgm:pt modelId="{49A9B044-F726-493C-A167-73F7EED62BAF}" type="sibTrans" cxnId="{BD81E2B5-B7F7-427F-A128-9CC5A20F0478}">
      <dgm:prSet/>
      <dgm:spPr/>
      <dgm:t>
        <a:bodyPr/>
        <a:lstStyle/>
        <a:p>
          <a:endParaRPr lang="en-US"/>
        </a:p>
      </dgm:t>
    </dgm:pt>
    <dgm:pt modelId="{2E43F1A9-EA24-4C7D-BB05-849EA368B3F1}" type="pres">
      <dgm:prSet presAssocID="{C03121AC-0BE4-4EE2-989B-FC38C94DCD6D}" presName="linear" presStyleCnt="0">
        <dgm:presLayoutVars>
          <dgm:animLvl val="lvl"/>
          <dgm:resizeHandles val="exact"/>
        </dgm:presLayoutVars>
      </dgm:prSet>
      <dgm:spPr/>
    </dgm:pt>
    <dgm:pt modelId="{60F4EC54-2CEC-482F-AE37-008B8A69C03F}" type="pres">
      <dgm:prSet presAssocID="{EEBDE06A-4182-484B-B9D2-173EB678D8EC}" presName="parentText" presStyleLbl="node1" presStyleIdx="0" presStyleCnt="3">
        <dgm:presLayoutVars>
          <dgm:chMax val="0"/>
          <dgm:bulletEnabled val="1"/>
        </dgm:presLayoutVars>
      </dgm:prSet>
      <dgm:spPr/>
    </dgm:pt>
    <dgm:pt modelId="{507C0D62-46FB-4C71-B5CF-75FD6861BE20}" type="pres">
      <dgm:prSet presAssocID="{EEBDE06A-4182-484B-B9D2-173EB678D8EC}" presName="childText" presStyleLbl="revTx" presStyleIdx="0" presStyleCnt="3">
        <dgm:presLayoutVars>
          <dgm:bulletEnabled val="1"/>
        </dgm:presLayoutVars>
      </dgm:prSet>
      <dgm:spPr/>
    </dgm:pt>
    <dgm:pt modelId="{D6C53384-1A61-42D5-A6C8-2576ECCC66A0}" type="pres">
      <dgm:prSet presAssocID="{1F8C7ACF-F9B8-4B5D-A352-D0EA294935BB}" presName="parentText" presStyleLbl="node1" presStyleIdx="1" presStyleCnt="3">
        <dgm:presLayoutVars>
          <dgm:chMax val="0"/>
          <dgm:bulletEnabled val="1"/>
        </dgm:presLayoutVars>
      </dgm:prSet>
      <dgm:spPr/>
    </dgm:pt>
    <dgm:pt modelId="{23871167-34EA-441D-8BC5-D14DA5321362}" type="pres">
      <dgm:prSet presAssocID="{1F8C7ACF-F9B8-4B5D-A352-D0EA294935BB}" presName="childText" presStyleLbl="revTx" presStyleIdx="1" presStyleCnt="3">
        <dgm:presLayoutVars>
          <dgm:bulletEnabled val="1"/>
        </dgm:presLayoutVars>
      </dgm:prSet>
      <dgm:spPr/>
    </dgm:pt>
    <dgm:pt modelId="{01E96096-684D-4AE9-AF32-D3936E0464AF}" type="pres">
      <dgm:prSet presAssocID="{C3313631-7220-494B-9FD0-709B9D1B3F0A}" presName="parentText" presStyleLbl="node1" presStyleIdx="2" presStyleCnt="3">
        <dgm:presLayoutVars>
          <dgm:chMax val="0"/>
          <dgm:bulletEnabled val="1"/>
        </dgm:presLayoutVars>
      </dgm:prSet>
      <dgm:spPr/>
    </dgm:pt>
    <dgm:pt modelId="{634C8A4A-A446-44B7-ADD1-73A10343E59C}" type="pres">
      <dgm:prSet presAssocID="{C3313631-7220-494B-9FD0-709B9D1B3F0A}" presName="childText" presStyleLbl="revTx" presStyleIdx="2" presStyleCnt="3">
        <dgm:presLayoutVars>
          <dgm:bulletEnabled val="1"/>
        </dgm:presLayoutVars>
      </dgm:prSet>
      <dgm:spPr/>
    </dgm:pt>
  </dgm:ptLst>
  <dgm:cxnLst>
    <dgm:cxn modelId="{6C0D2C04-3516-4585-89C3-7631BCB220F9}" type="presOf" srcId="{FCABCEBB-379D-47DD-A01E-C32E2FF59303}" destId="{507C0D62-46FB-4C71-B5CF-75FD6861BE20}" srcOrd="0" destOrd="0" presId="urn:microsoft.com/office/officeart/2005/8/layout/vList2"/>
    <dgm:cxn modelId="{6BEBE609-CEE7-437E-8D85-4E965F652477}" type="presOf" srcId="{C3313631-7220-494B-9FD0-709B9D1B3F0A}" destId="{01E96096-684D-4AE9-AF32-D3936E0464AF}" srcOrd="0" destOrd="0" presId="urn:microsoft.com/office/officeart/2005/8/layout/vList2"/>
    <dgm:cxn modelId="{FF74D21F-9845-48ED-9789-CE647D59D1D2}" type="presOf" srcId="{8F0D3470-DB14-4A1E-A7ED-08C94978F20A}" destId="{634C8A4A-A446-44B7-ADD1-73A10343E59C}" srcOrd="0" destOrd="1" presId="urn:microsoft.com/office/officeart/2005/8/layout/vList2"/>
    <dgm:cxn modelId="{BD6F9F3B-9435-439C-B84A-3C2E0FF3DB13}" srcId="{C03121AC-0BE4-4EE2-989B-FC38C94DCD6D}" destId="{C3313631-7220-494B-9FD0-709B9D1B3F0A}" srcOrd="2" destOrd="0" parTransId="{09FD1D11-F272-426A-8E7D-06F501BB5DDD}" sibTransId="{F95E856F-F8C8-428D-9089-0697E6222E89}"/>
    <dgm:cxn modelId="{40B6E93B-76D4-42C3-A6D1-6824CBDE0BE2}" type="presOf" srcId="{78CE48FE-F82E-41D2-8433-D5D8F0E7530A}" destId="{23871167-34EA-441D-8BC5-D14DA5321362}" srcOrd="0" destOrd="0" presId="urn:microsoft.com/office/officeart/2005/8/layout/vList2"/>
    <dgm:cxn modelId="{52BB0042-15D2-4B04-B0A4-2CE17003C566}" srcId="{EEBDE06A-4182-484B-B9D2-173EB678D8EC}" destId="{FCABCEBB-379D-47DD-A01E-C32E2FF59303}" srcOrd="0" destOrd="0" parTransId="{2462202B-F31E-4939-AF86-636E6558CA1F}" sibTransId="{8760461A-1D1A-4578-9DA5-FF58B0A45116}"/>
    <dgm:cxn modelId="{93DC0F47-6762-4A8B-9914-0DF0C0F66491}" srcId="{EEBDE06A-4182-484B-B9D2-173EB678D8EC}" destId="{9453E373-D909-48DC-B4DE-918370670E75}" srcOrd="1" destOrd="0" parTransId="{6F66C853-4C20-4812-80D3-FB35F4B2E5E3}" sibTransId="{8C90FE45-D6D1-45B8-BABE-6ADF159C7AEC}"/>
    <dgm:cxn modelId="{A87B397D-5270-413A-8163-285EC7CC889C}" type="presOf" srcId="{1F8C7ACF-F9B8-4B5D-A352-D0EA294935BB}" destId="{D6C53384-1A61-42D5-A6C8-2576ECCC66A0}" srcOrd="0" destOrd="0" presId="urn:microsoft.com/office/officeart/2005/8/layout/vList2"/>
    <dgm:cxn modelId="{49CD467E-8CCA-42CF-93DD-C1DF0EADCF64}" srcId="{C3313631-7220-494B-9FD0-709B9D1B3F0A}" destId="{964C3001-BAD6-4612-A601-58CA7A85F28D}" srcOrd="0" destOrd="0" parTransId="{15DE7155-D563-4086-A8C4-64FB6D55AA3F}" sibTransId="{18531AAF-5650-40A6-99B6-8E0A1EB08E32}"/>
    <dgm:cxn modelId="{381F7F8F-9993-452D-85F3-6B9987A8D81A}" srcId="{1F8C7ACF-F9B8-4B5D-A352-D0EA294935BB}" destId="{78CE48FE-F82E-41D2-8433-D5D8F0E7530A}" srcOrd="0" destOrd="0" parTransId="{96E5BF7C-7083-4264-B71B-37AECB8CCF4E}" sibTransId="{AA6E5E0B-6316-4636-B585-D8D3B73DF974}"/>
    <dgm:cxn modelId="{443A209F-5BAC-4B5D-9E3C-E7DE18F81CA8}" type="presOf" srcId="{EEBDE06A-4182-484B-B9D2-173EB678D8EC}" destId="{60F4EC54-2CEC-482F-AE37-008B8A69C03F}" srcOrd="0" destOrd="0" presId="urn:microsoft.com/office/officeart/2005/8/layout/vList2"/>
    <dgm:cxn modelId="{79695E9F-FDC4-4F93-989A-1840FFC26389}" type="presOf" srcId="{C03121AC-0BE4-4EE2-989B-FC38C94DCD6D}" destId="{2E43F1A9-EA24-4C7D-BB05-849EA368B3F1}" srcOrd="0" destOrd="0" presId="urn:microsoft.com/office/officeart/2005/8/layout/vList2"/>
    <dgm:cxn modelId="{AAB884A9-0BFF-4FD2-96B3-C09930DA7095}" srcId="{C03121AC-0BE4-4EE2-989B-FC38C94DCD6D}" destId="{1F8C7ACF-F9B8-4B5D-A352-D0EA294935BB}" srcOrd="1" destOrd="0" parTransId="{FC63CBEA-8097-47EE-8B7F-4851055FB9FC}" sibTransId="{068EC6ED-5EAB-4C06-A7EC-8BF64443C91E}"/>
    <dgm:cxn modelId="{71F2ABAC-D891-4C6B-BA7C-70CA7A069482}" type="presOf" srcId="{964C3001-BAD6-4612-A601-58CA7A85F28D}" destId="{634C8A4A-A446-44B7-ADD1-73A10343E59C}" srcOrd="0" destOrd="0" presId="urn:microsoft.com/office/officeart/2005/8/layout/vList2"/>
    <dgm:cxn modelId="{025A7CB1-C19E-4FD9-9AF3-EED05D9A919B}" type="presOf" srcId="{D69819B1-EBD8-4835-BE4D-E705207D6761}" destId="{23871167-34EA-441D-8BC5-D14DA5321362}" srcOrd="0" destOrd="1" presId="urn:microsoft.com/office/officeart/2005/8/layout/vList2"/>
    <dgm:cxn modelId="{BD81E2B5-B7F7-427F-A128-9CC5A20F0478}" srcId="{C3313631-7220-494B-9FD0-709B9D1B3F0A}" destId="{8F0D3470-DB14-4A1E-A7ED-08C94978F20A}" srcOrd="1" destOrd="0" parTransId="{0DCAE4A6-536C-4657-8267-E993CE0E64DF}" sibTransId="{49A9B044-F726-493C-A167-73F7EED62BAF}"/>
    <dgm:cxn modelId="{DDE7DAD3-B8FD-41A4-A9CE-652505D6ACE2}" srcId="{C03121AC-0BE4-4EE2-989B-FC38C94DCD6D}" destId="{EEBDE06A-4182-484B-B9D2-173EB678D8EC}" srcOrd="0" destOrd="0" parTransId="{EE5534BA-B8D0-4581-8B29-1DD223F2EB99}" sibTransId="{21C07AD2-27AB-43C7-86C9-07043B62AEAC}"/>
    <dgm:cxn modelId="{231426E8-5D44-4E22-AD0C-EBF7D6E59E9A}" type="presOf" srcId="{9453E373-D909-48DC-B4DE-918370670E75}" destId="{507C0D62-46FB-4C71-B5CF-75FD6861BE20}" srcOrd="0" destOrd="1" presId="urn:microsoft.com/office/officeart/2005/8/layout/vList2"/>
    <dgm:cxn modelId="{A3FDE5F5-DFF5-414C-A586-42898D1C4C0F}" srcId="{1F8C7ACF-F9B8-4B5D-A352-D0EA294935BB}" destId="{D69819B1-EBD8-4835-BE4D-E705207D6761}" srcOrd="1" destOrd="0" parTransId="{66E437C9-5D5F-4B98-87C1-63A0B30B2E4C}" sibTransId="{6AD4BD52-B4B8-41D1-BFDC-FEA8DA0AE6A2}"/>
    <dgm:cxn modelId="{D5441D85-A96A-444C-821A-2DC2A148FE73}" type="presParOf" srcId="{2E43F1A9-EA24-4C7D-BB05-849EA368B3F1}" destId="{60F4EC54-2CEC-482F-AE37-008B8A69C03F}" srcOrd="0" destOrd="0" presId="urn:microsoft.com/office/officeart/2005/8/layout/vList2"/>
    <dgm:cxn modelId="{6D15375E-30E0-4C3F-9E85-128111DD8885}" type="presParOf" srcId="{2E43F1A9-EA24-4C7D-BB05-849EA368B3F1}" destId="{507C0D62-46FB-4C71-B5CF-75FD6861BE20}" srcOrd="1" destOrd="0" presId="urn:microsoft.com/office/officeart/2005/8/layout/vList2"/>
    <dgm:cxn modelId="{735BD81F-B4F6-477D-8BE8-8A3BC415875D}" type="presParOf" srcId="{2E43F1A9-EA24-4C7D-BB05-849EA368B3F1}" destId="{D6C53384-1A61-42D5-A6C8-2576ECCC66A0}" srcOrd="2" destOrd="0" presId="urn:microsoft.com/office/officeart/2005/8/layout/vList2"/>
    <dgm:cxn modelId="{C49A6406-B8C6-42EA-BCA5-3E2925D76F10}" type="presParOf" srcId="{2E43F1A9-EA24-4C7D-BB05-849EA368B3F1}" destId="{23871167-34EA-441D-8BC5-D14DA5321362}" srcOrd="3" destOrd="0" presId="urn:microsoft.com/office/officeart/2005/8/layout/vList2"/>
    <dgm:cxn modelId="{011268F5-EF5B-4D38-91D6-19944C4AB2D4}" type="presParOf" srcId="{2E43F1A9-EA24-4C7D-BB05-849EA368B3F1}" destId="{01E96096-684D-4AE9-AF32-D3936E0464AF}" srcOrd="4" destOrd="0" presId="urn:microsoft.com/office/officeart/2005/8/layout/vList2"/>
    <dgm:cxn modelId="{CD976AD0-89CF-4F95-BD20-93A5A3150C92}" type="presParOf" srcId="{2E43F1A9-EA24-4C7D-BB05-849EA368B3F1}" destId="{634C8A4A-A446-44B7-ADD1-73A10343E59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830F56-48BF-4C4B-A530-748D6D6532BA}"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059DA82B-562C-47C2-B812-4071C48E326B}">
      <dgm:prSet/>
      <dgm:spPr/>
      <dgm:t>
        <a:bodyPr/>
        <a:lstStyle/>
        <a:p>
          <a:r>
            <a:rPr lang="en-US"/>
            <a:t>The learning concepts can be categorized into</a:t>
          </a:r>
        </a:p>
      </dgm:t>
    </dgm:pt>
    <dgm:pt modelId="{85B066FF-9D51-49AA-9FF1-EBE5DB152521}" type="parTrans" cxnId="{94FDDAC4-FA41-4CCE-AE0E-615C58B4FC52}">
      <dgm:prSet/>
      <dgm:spPr/>
      <dgm:t>
        <a:bodyPr/>
        <a:lstStyle/>
        <a:p>
          <a:endParaRPr lang="en-US"/>
        </a:p>
      </dgm:t>
    </dgm:pt>
    <dgm:pt modelId="{21920A8E-FE4C-4AF4-BB48-C971FB805D00}" type="sibTrans" cxnId="{94FDDAC4-FA41-4CCE-AE0E-615C58B4FC52}">
      <dgm:prSet/>
      <dgm:spPr/>
      <dgm:t>
        <a:bodyPr/>
        <a:lstStyle/>
        <a:p>
          <a:endParaRPr lang="en-US"/>
        </a:p>
      </dgm:t>
    </dgm:pt>
    <dgm:pt modelId="{0688D190-50ED-4507-884E-82B7C579E387}">
      <dgm:prSet/>
      <dgm:spPr/>
      <dgm:t>
        <a:bodyPr/>
        <a:lstStyle/>
        <a:p>
          <a:r>
            <a:rPr lang="en-US"/>
            <a:t>Rote learning</a:t>
          </a:r>
        </a:p>
      </dgm:t>
    </dgm:pt>
    <dgm:pt modelId="{3CD58D5A-D7BF-4A5D-B3CB-3A17E933D8FE}" type="parTrans" cxnId="{3E15884B-4F77-4222-A95C-92249C9A9C0A}">
      <dgm:prSet/>
      <dgm:spPr/>
      <dgm:t>
        <a:bodyPr/>
        <a:lstStyle/>
        <a:p>
          <a:endParaRPr lang="en-US"/>
        </a:p>
      </dgm:t>
    </dgm:pt>
    <dgm:pt modelId="{3A550EFF-00A9-4050-B5D6-F17EDD4C6950}" type="sibTrans" cxnId="{3E15884B-4F77-4222-A95C-92249C9A9C0A}">
      <dgm:prSet/>
      <dgm:spPr/>
      <dgm:t>
        <a:bodyPr/>
        <a:lstStyle/>
        <a:p>
          <a:endParaRPr lang="en-US"/>
        </a:p>
      </dgm:t>
    </dgm:pt>
    <dgm:pt modelId="{5A3394DA-064A-4C4F-BAD3-E986387CC501}">
      <dgm:prSet/>
      <dgm:spPr/>
      <dgm:t>
        <a:bodyPr/>
        <a:lstStyle/>
        <a:p>
          <a:r>
            <a:rPr lang="en-US"/>
            <a:t>Learning from observation</a:t>
          </a:r>
        </a:p>
      </dgm:t>
    </dgm:pt>
    <dgm:pt modelId="{FF3EE630-272F-4174-8102-310601BD0F49}" type="parTrans" cxnId="{46CD7933-9EAC-4C4E-BDEE-CD0333BE6F24}">
      <dgm:prSet/>
      <dgm:spPr/>
      <dgm:t>
        <a:bodyPr/>
        <a:lstStyle/>
        <a:p>
          <a:endParaRPr lang="en-US"/>
        </a:p>
      </dgm:t>
    </dgm:pt>
    <dgm:pt modelId="{3301AEB1-819A-4557-92A4-7A2172441D25}" type="sibTrans" cxnId="{46CD7933-9EAC-4C4E-BDEE-CD0333BE6F24}">
      <dgm:prSet/>
      <dgm:spPr/>
      <dgm:t>
        <a:bodyPr/>
        <a:lstStyle/>
        <a:p>
          <a:endParaRPr lang="en-US"/>
        </a:p>
      </dgm:t>
    </dgm:pt>
    <dgm:pt modelId="{8971FC63-A93F-4F8E-A7EF-E9C4DB30576D}">
      <dgm:prSet/>
      <dgm:spPr/>
      <dgm:t>
        <a:bodyPr/>
        <a:lstStyle/>
        <a:p>
          <a:r>
            <a:rPr lang="en-US"/>
            <a:t>Learning from agents</a:t>
          </a:r>
        </a:p>
      </dgm:t>
    </dgm:pt>
    <dgm:pt modelId="{C24B887A-0D88-47FB-83A0-37AB589E0C6D}" type="parTrans" cxnId="{347C6CA5-4D71-451D-B440-35966BA6CB35}">
      <dgm:prSet/>
      <dgm:spPr/>
      <dgm:t>
        <a:bodyPr/>
        <a:lstStyle/>
        <a:p>
          <a:endParaRPr lang="en-US"/>
        </a:p>
      </dgm:t>
    </dgm:pt>
    <dgm:pt modelId="{8398A604-2059-4D97-BD08-2643C010FCB1}" type="sibTrans" cxnId="{347C6CA5-4D71-451D-B440-35966BA6CB35}">
      <dgm:prSet/>
      <dgm:spPr/>
      <dgm:t>
        <a:bodyPr/>
        <a:lstStyle/>
        <a:p>
          <a:endParaRPr lang="en-US"/>
        </a:p>
      </dgm:t>
    </dgm:pt>
    <dgm:pt modelId="{A7A39EE8-3F50-46EE-A07D-630C01F5B1C9}">
      <dgm:prSet/>
      <dgm:spPr/>
      <dgm:t>
        <a:bodyPr/>
        <a:lstStyle/>
        <a:p>
          <a:r>
            <a:rPr lang="en-US"/>
            <a:t>Inductive learning</a:t>
          </a:r>
        </a:p>
      </dgm:t>
    </dgm:pt>
    <dgm:pt modelId="{46853E3A-8129-4960-92F3-F74BAA423557}" type="parTrans" cxnId="{60FEBAE0-9BCA-4F31-8A1B-465FDDAACE51}">
      <dgm:prSet/>
      <dgm:spPr/>
      <dgm:t>
        <a:bodyPr/>
        <a:lstStyle/>
        <a:p>
          <a:endParaRPr lang="en-US"/>
        </a:p>
      </dgm:t>
    </dgm:pt>
    <dgm:pt modelId="{BB363B32-9563-4225-90CE-664150026C81}" type="sibTrans" cxnId="{60FEBAE0-9BCA-4F31-8A1B-465FDDAACE51}">
      <dgm:prSet/>
      <dgm:spPr/>
      <dgm:t>
        <a:bodyPr/>
        <a:lstStyle/>
        <a:p>
          <a:endParaRPr lang="en-US"/>
        </a:p>
      </dgm:t>
    </dgm:pt>
    <dgm:pt modelId="{20524FA5-E1CA-4ED6-B793-2AB4267CB09D}">
      <dgm:prSet/>
      <dgm:spPr/>
      <dgm:t>
        <a:bodyPr/>
        <a:lstStyle/>
        <a:p>
          <a:r>
            <a:rPr lang="en-US"/>
            <a:t>Decision tree learning</a:t>
          </a:r>
        </a:p>
      </dgm:t>
    </dgm:pt>
    <dgm:pt modelId="{4A915ECE-5C6C-41FA-AC8B-4E247CD0EDE7}" type="parTrans" cxnId="{65BAE144-4C53-48AC-83B2-E4E58C8F8A76}">
      <dgm:prSet/>
      <dgm:spPr/>
      <dgm:t>
        <a:bodyPr/>
        <a:lstStyle/>
        <a:p>
          <a:endParaRPr lang="en-US"/>
        </a:p>
      </dgm:t>
    </dgm:pt>
    <dgm:pt modelId="{527E3439-3A60-4535-B8B6-9848636AB84A}" type="sibTrans" cxnId="{65BAE144-4C53-48AC-83B2-E4E58C8F8A76}">
      <dgm:prSet/>
      <dgm:spPr/>
      <dgm:t>
        <a:bodyPr/>
        <a:lstStyle/>
        <a:p>
          <a:endParaRPr lang="en-US"/>
        </a:p>
      </dgm:t>
    </dgm:pt>
    <dgm:pt modelId="{39907B62-CCC4-48EA-BFDC-D1B3AF3AE4ED}">
      <dgm:prSet/>
      <dgm:spPr/>
      <dgm:t>
        <a:bodyPr/>
        <a:lstStyle/>
        <a:p>
          <a:r>
            <a:rPr lang="en-US"/>
            <a:t>Unsupervised learning</a:t>
          </a:r>
        </a:p>
      </dgm:t>
    </dgm:pt>
    <dgm:pt modelId="{2AD604CB-9FCA-4407-AEFD-E1CBD488158F}" type="parTrans" cxnId="{0E2A2485-0F66-40A1-87BD-869E497086BF}">
      <dgm:prSet/>
      <dgm:spPr/>
      <dgm:t>
        <a:bodyPr/>
        <a:lstStyle/>
        <a:p>
          <a:endParaRPr lang="en-US"/>
        </a:p>
      </dgm:t>
    </dgm:pt>
    <dgm:pt modelId="{15E508CE-BC58-44CD-B1FB-F6649A262855}" type="sibTrans" cxnId="{0E2A2485-0F66-40A1-87BD-869E497086BF}">
      <dgm:prSet/>
      <dgm:spPr/>
      <dgm:t>
        <a:bodyPr/>
        <a:lstStyle/>
        <a:p>
          <a:endParaRPr lang="en-US"/>
        </a:p>
      </dgm:t>
    </dgm:pt>
    <dgm:pt modelId="{C2F0F871-3664-4EAF-87C5-33FD903C2495}">
      <dgm:prSet/>
      <dgm:spPr/>
      <dgm:t>
        <a:bodyPr/>
        <a:lstStyle/>
        <a:p>
          <a:r>
            <a:rPr lang="en-US"/>
            <a:t>Supervised learning</a:t>
          </a:r>
        </a:p>
      </dgm:t>
    </dgm:pt>
    <dgm:pt modelId="{71617253-E19D-4CCC-A5C5-6C7D9B3E19D3}" type="parTrans" cxnId="{A9712EA3-7718-4128-B426-156058CF0466}">
      <dgm:prSet/>
      <dgm:spPr/>
      <dgm:t>
        <a:bodyPr/>
        <a:lstStyle/>
        <a:p>
          <a:endParaRPr lang="en-US"/>
        </a:p>
      </dgm:t>
    </dgm:pt>
    <dgm:pt modelId="{F0FA31C3-6F29-45FB-BA42-ED3C61B00A9A}" type="sibTrans" cxnId="{A9712EA3-7718-4128-B426-156058CF0466}">
      <dgm:prSet/>
      <dgm:spPr/>
      <dgm:t>
        <a:bodyPr/>
        <a:lstStyle/>
        <a:p>
          <a:endParaRPr lang="en-US"/>
        </a:p>
      </dgm:t>
    </dgm:pt>
    <dgm:pt modelId="{2B04628D-B9BC-4BC8-9AFD-A5719AB86945}">
      <dgm:prSet/>
      <dgm:spPr/>
      <dgm:t>
        <a:bodyPr/>
        <a:lstStyle/>
        <a:p>
          <a:r>
            <a:rPr lang="en-US"/>
            <a:t>Statistical learning</a:t>
          </a:r>
        </a:p>
      </dgm:t>
    </dgm:pt>
    <dgm:pt modelId="{AD74B90E-5C66-4EE9-8807-DA922A699376}" type="parTrans" cxnId="{452BDCF5-AF32-42C4-8D44-50137BCD6C58}">
      <dgm:prSet/>
      <dgm:spPr/>
      <dgm:t>
        <a:bodyPr/>
        <a:lstStyle/>
        <a:p>
          <a:endParaRPr lang="en-US"/>
        </a:p>
      </dgm:t>
    </dgm:pt>
    <dgm:pt modelId="{3D80644E-AE21-4191-92A0-39DDBD836F3F}" type="sibTrans" cxnId="{452BDCF5-AF32-42C4-8D44-50137BCD6C58}">
      <dgm:prSet/>
      <dgm:spPr/>
      <dgm:t>
        <a:bodyPr/>
        <a:lstStyle/>
        <a:p>
          <a:endParaRPr lang="en-US"/>
        </a:p>
      </dgm:t>
    </dgm:pt>
    <dgm:pt modelId="{3A94F5C6-F6E7-4548-9DEC-CA13233F41B9}">
      <dgm:prSet/>
      <dgm:spPr/>
      <dgm:t>
        <a:bodyPr/>
        <a:lstStyle/>
        <a:p>
          <a:r>
            <a:rPr lang="en-US"/>
            <a:t>Ensemble learning</a:t>
          </a:r>
        </a:p>
      </dgm:t>
    </dgm:pt>
    <dgm:pt modelId="{A3722AA4-DD67-48F9-BA6F-CD99AF5262F1}" type="parTrans" cxnId="{44ECEBC1-DCBA-4E14-A8B1-F11A9D389DBD}">
      <dgm:prSet/>
      <dgm:spPr/>
      <dgm:t>
        <a:bodyPr/>
        <a:lstStyle/>
        <a:p>
          <a:endParaRPr lang="en-US"/>
        </a:p>
      </dgm:t>
    </dgm:pt>
    <dgm:pt modelId="{B2AD179F-A043-4F05-887A-7B0061F49F1F}" type="sibTrans" cxnId="{44ECEBC1-DCBA-4E14-A8B1-F11A9D389DBD}">
      <dgm:prSet/>
      <dgm:spPr/>
      <dgm:t>
        <a:bodyPr/>
        <a:lstStyle/>
        <a:p>
          <a:endParaRPr lang="en-US"/>
        </a:p>
      </dgm:t>
    </dgm:pt>
    <dgm:pt modelId="{97BCC5EF-989E-4C96-8670-28D6CC430762}">
      <dgm:prSet/>
      <dgm:spPr/>
      <dgm:t>
        <a:bodyPr/>
        <a:lstStyle/>
        <a:p>
          <a:r>
            <a:rPr lang="en-US"/>
            <a:t>Adaptive learning</a:t>
          </a:r>
        </a:p>
      </dgm:t>
    </dgm:pt>
    <dgm:pt modelId="{31111318-B9C9-42D2-B9EE-FC9BDD5E3FFA}" type="parTrans" cxnId="{7AFF52DE-A6D6-4ABB-97DF-EA0423C56917}">
      <dgm:prSet/>
      <dgm:spPr/>
      <dgm:t>
        <a:bodyPr/>
        <a:lstStyle/>
        <a:p>
          <a:endParaRPr lang="en-US"/>
        </a:p>
      </dgm:t>
    </dgm:pt>
    <dgm:pt modelId="{C6F64FE2-F97C-47CD-8008-35C5CE25F06C}" type="sibTrans" cxnId="{7AFF52DE-A6D6-4ABB-97DF-EA0423C56917}">
      <dgm:prSet/>
      <dgm:spPr/>
      <dgm:t>
        <a:bodyPr/>
        <a:lstStyle/>
        <a:p>
          <a:endParaRPr lang="en-US"/>
        </a:p>
      </dgm:t>
    </dgm:pt>
    <dgm:pt modelId="{27928328-6BFA-4EEA-B3FD-A7E0DFB9AAF6}">
      <dgm:prSet/>
      <dgm:spPr/>
      <dgm:t>
        <a:bodyPr/>
        <a:lstStyle/>
        <a:p>
          <a:r>
            <a:rPr lang="en-US"/>
            <a:t>Reinforcement learning</a:t>
          </a:r>
        </a:p>
      </dgm:t>
    </dgm:pt>
    <dgm:pt modelId="{476E8056-DF6E-4915-974F-049536434DD6}" type="parTrans" cxnId="{B2766081-8069-4650-8E68-4B1F83BDBDB4}">
      <dgm:prSet/>
      <dgm:spPr/>
      <dgm:t>
        <a:bodyPr/>
        <a:lstStyle/>
        <a:p>
          <a:endParaRPr lang="en-US"/>
        </a:p>
      </dgm:t>
    </dgm:pt>
    <dgm:pt modelId="{6E669DDF-CBAD-412D-9AC0-DCD6298DAADA}" type="sibTrans" cxnId="{B2766081-8069-4650-8E68-4B1F83BDBDB4}">
      <dgm:prSet/>
      <dgm:spPr/>
      <dgm:t>
        <a:bodyPr/>
        <a:lstStyle/>
        <a:p>
          <a:endParaRPr lang="en-US"/>
        </a:p>
      </dgm:t>
    </dgm:pt>
    <dgm:pt modelId="{3601EC34-C595-4BEC-973B-09411A67B363}" type="pres">
      <dgm:prSet presAssocID="{D3830F56-48BF-4C4B-A530-748D6D6532BA}" presName="linear" presStyleCnt="0">
        <dgm:presLayoutVars>
          <dgm:dir/>
          <dgm:animLvl val="lvl"/>
          <dgm:resizeHandles val="exact"/>
        </dgm:presLayoutVars>
      </dgm:prSet>
      <dgm:spPr/>
    </dgm:pt>
    <dgm:pt modelId="{A5214714-B043-48DC-8A38-2C48850F5464}" type="pres">
      <dgm:prSet presAssocID="{059DA82B-562C-47C2-B812-4071C48E326B}" presName="parentLin" presStyleCnt="0"/>
      <dgm:spPr/>
    </dgm:pt>
    <dgm:pt modelId="{E02E1EA9-9D6A-4F98-A3DF-40C8DECC75AF}" type="pres">
      <dgm:prSet presAssocID="{059DA82B-562C-47C2-B812-4071C48E326B}" presName="parentLeftMargin" presStyleLbl="node1" presStyleIdx="0" presStyleCnt="1"/>
      <dgm:spPr/>
    </dgm:pt>
    <dgm:pt modelId="{A2BC1BAE-5641-4B5F-A985-33DAA339345E}" type="pres">
      <dgm:prSet presAssocID="{059DA82B-562C-47C2-B812-4071C48E326B}" presName="parentText" presStyleLbl="node1" presStyleIdx="0" presStyleCnt="1">
        <dgm:presLayoutVars>
          <dgm:chMax val="0"/>
          <dgm:bulletEnabled val="1"/>
        </dgm:presLayoutVars>
      </dgm:prSet>
      <dgm:spPr/>
    </dgm:pt>
    <dgm:pt modelId="{15130270-088B-4678-B4C4-4A3E1B4D934E}" type="pres">
      <dgm:prSet presAssocID="{059DA82B-562C-47C2-B812-4071C48E326B}" presName="negativeSpace" presStyleCnt="0"/>
      <dgm:spPr/>
    </dgm:pt>
    <dgm:pt modelId="{D99B637F-0FAA-4E66-A73A-A029A11D0997}" type="pres">
      <dgm:prSet presAssocID="{059DA82B-562C-47C2-B812-4071C48E326B}" presName="childText" presStyleLbl="conFgAcc1" presStyleIdx="0" presStyleCnt="1">
        <dgm:presLayoutVars>
          <dgm:bulletEnabled val="1"/>
        </dgm:presLayoutVars>
      </dgm:prSet>
      <dgm:spPr/>
    </dgm:pt>
  </dgm:ptLst>
  <dgm:cxnLst>
    <dgm:cxn modelId="{C905B401-6C08-4E79-8CD2-10D350DBCD02}" type="presOf" srcId="{059DA82B-562C-47C2-B812-4071C48E326B}" destId="{E02E1EA9-9D6A-4F98-A3DF-40C8DECC75AF}" srcOrd="0" destOrd="0" presId="urn:microsoft.com/office/officeart/2005/8/layout/list1"/>
    <dgm:cxn modelId="{81E9CB25-9124-466D-827C-09C73E61691E}" type="presOf" srcId="{C2F0F871-3664-4EAF-87C5-33FD903C2495}" destId="{D99B637F-0FAA-4E66-A73A-A029A11D0997}" srcOrd="0" destOrd="6" presId="urn:microsoft.com/office/officeart/2005/8/layout/list1"/>
    <dgm:cxn modelId="{C2F32A27-BA24-4BC9-BFC9-E0244B8B5F42}" type="presOf" srcId="{39907B62-CCC4-48EA-BFDC-D1B3AF3AE4ED}" destId="{D99B637F-0FAA-4E66-A73A-A029A11D0997}" srcOrd="0" destOrd="5" presId="urn:microsoft.com/office/officeart/2005/8/layout/list1"/>
    <dgm:cxn modelId="{A7A45228-2B87-43D3-8D03-174D682163E2}" type="presOf" srcId="{20524FA5-E1CA-4ED6-B793-2AB4267CB09D}" destId="{D99B637F-0FAA-4E66-A73A-A029A11D0997}" srcOrd="0" destOrd="4" presId="urn:microsoft.com/office/officeart/2005/8/layout/list1"/>
    <dgm:cxn modelId="{46CD7933-9EAC-4C4E-BDEE-CD0333BE6F24}" srcId="{059DA82B-562C-47C2-B812-4071C48E326B}" destId="{5A3394DA-064A-4C4F-BAD3-E986387CC501}" srcOrd="1" destOrd="0" parTransId="{FF3EE630-272F-4174-8102-310601BD0F49}" sibTransId="{3301AEB1-819A-4557-92A4-7A2172441D25}"/>
    <dgm:cxn modelId="{65BAE144-4C53-48AC-83B2-E4E58C8F8A76}" srcId="{5A3394DA-064A-4C4F-BAD3-E986387CC501}" destId="{20524FA5-E1CA-4ED6-B793-2AB4267CB09D}" srcOrd="2" destOrd="0" parTransId="{4A915ECE-5C6C-41FA-AC8B-4E247CD0EDE7}" sibTransId="{527E3439-3A60-4535-B8B6-9848636AB84A}"/>
    <dgm:cxn modelId="{5E3A8F68-DB5E-427B-9B06-6CF28D62CC60}" type="presOf" srcId="{D3830F56-48BF-4C4B-A530-748D6D6532BA}" destId="{3601EC34-C595-4BEC-973B-09411A67B363}" srcOrd="0" destOrd="0" presId="urn:microsoft.com/office/officeart/2005/8/layout/list1"/>
    <dgm:cxn modelId="{3E15884B-4F77-4222-A95C-92249C9A9C0A}" srcId="{059DA82B-562C-47C2-B812-4071C48E326B}" destId="{0688D190-50ED-4507-884E-82B7C579E387}" srcOrd="0" destOrd="0" parTransId="{3CD58D5A-D7BF-4A5D-B3CB-3A17E933D8FE}" sibTransId="{3A550EFF-00A9-4050-B5D6-F17EDD4C6950}"/>
    <dgm:cxn modelId="{A7D8BD78-27DE-4906-8BC0-A6924411AF27}" type="presOf" srcId="{0688D190-50ED-4507-884E-82B7C579E387}" destId="{D99B637F-0FAA-4E66-A73A-A029A11D0997}" srcOrd="0" destOrd="0" presId="urn:microsoft.com/office/officeart/2005/8/layout/list1"/>
    <dgm:cxn modelId="{720E967A-BCB9-44DA-AD07-2C833F9BBB90}" type="presOf" srcId="{2B04628D-B9BC-4BC8-9AFD-A5719AB86945}" destId="{D99B637F-0FAA-4E66-A73A-A029A11D0997}" srcOrd="0" destOrd="7" presId="urn:microsoft.com/office/officeart/2005/8/layout/list1"/>
    <dgm:cxn modelId="{B2766081-8069-4650-8E68-4B1F83BDBDB4}" srcId="{059DA82B-562C-47C2-B812-4071C48E326B}" destId="{27928328-6BFA-4EEA-B3FD-A7E0DFB9AAF6}" srcOrd="7" destOrd="0" parTransId="{476E8056-DF6E-4915-974F-049536434DD6}" sibTransId="{6E669DDF-CBAD-412D-9AC0-DCD6298DAADA}"/>
    <dgm:cxn modelId="{0E2A2485-0F66-40A1-87BD-869E497086BF}" srcId="{059DA82B-562C-47C2-B812-4071C48E326B}" destId="{39907B62-CCC4-48EA-BFDC-D1B3AF3AE4ED}" srcOrd="2" destOrd="0" parTransId="{2AD604CB-9FCA-4407-AEFD-E1CBD488158F}" sibTransId="{15E508CE-BC58-44CD-B1FB-F6649A262855}"/>
    <dgm:cxn modelId="{03F72886-AFB5-489A-ADD1-9CCF1E8E4270}" type="presOf" srcId="{97BCC5EF-989E-4C96-8670-28D6CC430762}" destId="{D99B637F-0FAA-4E66-A73A-A029A11D0997}" srcOrd="0" destOrd="9" presId="urn:microsoft.com/office/officeart/2005/8/layout/list1"/>
    <dgm:cxn modelId="{A9712EA3-7718-4128-B426-156058CF0466}" srcId="{059DA82B-562C-47C2-B812-4071C48E326B}" destId="{C2F0F871-3664-4EAF-87C5-33FD903C2495}" srcOrd="3" destOrd="0" parTransId="{71617253-E19D-4CCC-A5C5-6C7D9B3E19D3}" sibTransId="{F0FA31C3-6F29-45FB-BA42-ED3C61B00A9A}"/>
    <dgm:cxn modelId="{347C6CA5-4D71-451D-B440-35966BA6CB35}" srcId="{5A3394DA-064A-4C4F-BAD3-E986387CC501}" destId="{8971FC63-A93F-4F8E-A7EF-E9C4DB30576D}" srcOrd="0" destOrd="0" parTransId="{C24B887A-0D88-47FB-83A0-37AB589E0C6D}" sibTransId="{8398A604-2059-4D97-BD08-2643C010FCB1}"/>
    <dgm:cxn modelId="{653EFFAF-8E0C-40D2-92DB-C952D2AB2362}" type="presOf" srcId="{8971FC63-A93F-4F8E-A7EF-E9C4DB30576D}" destId="{D99B637F-0FAA-4E66-A73A-A029A11D0997}" srcOrd="0" destOrd="2" presId="urn:microsoft.com/office/officeart/2005/8/layout/list1"/>
    <dgm:cxn modelId="{44ECEBC1-DCBA-4E14-A8B1-F11A9D389DBD}" srcId="{059DA82B-562C-47C2-B812-4071C48E326B}" destId="{3A94F5C6-F6E7-4548-9DEC-CA13233F41B9}" srcOrd="5" destOrd="0" parTransId="{A3722AA4-DD67-48F9-BA6F-CD99AF5262F1}" sibTransId="{B2AD179F-A043-4F05-887A-7B0061F49F1F}"/>
    <dgm:cxn modelId="{94FDDAC4-FA41-4CCE-AE0E-615C58B4FC52}" srcId="{D3830F56-48BF-4C4B-A530-748D6D6532BA}" destId="{059DA82B-562C-47C2-B812-4071C48E326B}" srcOrd="0" destOrd="0" parTransId="{85B066FF-9D51-49AA-9FF1-EBE5DB152521}" sibTransId="{21920A8E-FE4C-4AF4-BB48-C971FB805D00}"/>
    <dgm:cxn modelId="{88721CD0-DC38-4665-8E6F-2D42D28CE026}" type="presOf" srcId="{059DA82B-562C-47C2-B812-4071C48E326B}" destId="{A2BC1BAE-5641-4B5F-A985-33DAA339345E}" srcOrd="1" destOrd="0" presId="urn:microsoft.com/office/officeart/2005/8/layout/list1"/>
    <dgm:cxn modelId="{7AFF52DE-A6D6-4ABB-97DF-EA0423C56917}" srcId="{059DA82B-562C-47C2-B812-4071C48E326B}" destId="{97BCC5EF-989E-4C96-8670-28D6CC430762}" srcOrd="6" destOrd="0" parTransId="{31111318-B9C9-42D2-B9EE-FC9BDD5E3FFA}" sibTransId="{C6F64FE2-F97C-47CD-8008-35C5CE25F06C}"/>
    <dgm:cxn modelId="{4E6A27DF-D2A5-4DE6-AFEC-1BEF005E3851}" type="presOf" srcId="{A7A39EE8-3F50-46EE-A07D-630C01F5B1C9}" destId="{D99B637F-0FAA-4E66-A73A-A029A11D0997}" srcOrd="0" destOrd="3" presId="urn:microsoft.com/office/officeart/2005/8/layout/list1"/>
    <dgm:cxn modelId="{60FEBAE0-9BCA-4F31-8A1B-465FDDAACE51}" srcId="{5A3394DA-064A-4C4F-BAD3-E986387CC501}" destId="{A7A39EE8-3F50-46EE-A07D-630C01F5B1C9}" srcOrd="1" destOrd="0" parTransId="{46853E3A-8129-4960-92F3-F74BAA423557}" sibTransId="{BB363B32-9563-4225-90CE-664150026C81}"/>
    <dgm:cxn modelId="{96D47DE4-1BC8-434C-ADBB-B9477DF90AB4}" type="presOf" srcId="{3A94F5C6-F6E7-4548-9DEC-CA13233F41B9}" destId="{D99B637F-0FAA-4E66-A73A-A029A11D0997}" srcOrd="0" destOrd="8" presId="urn:microsoft.com/office/officeart/2005/8/layout/list1"/>
    <dgm:cxn modelId="{A8147CF2-0E09-4EFD-909F-1820F6318BCA}" type="presOf" srcId="{27928328-6BFA-4EEA-B3FD-A7E0DFB9AAF6}" destId="{D99B637F-0FAA-4E66-A73A-A029A11D0997}" srcOrd="0" destOrd="10" presId="urn:microsoft.com/office/officeart/2005/8/layout/list1"/>
    <dgm:cxn modelId="{452BDCF5-AF32-42C4-8D44-50137BCD6C58}" srcId="{059DA82B-562C-47C2-B812-4071C48E326B}" destId="{2B04628D-B9BC-4BC8-9AFD-A5719AB86945}" srcOrd="4" destOrd="0" parTransId="{AD74B90E-5C66-4EE9-8807-DA922A699376}" sibTransId="{3D80644E-AE21-4191-92A0-39DDBD836F3F}"/>
    <dgm:cxn modelId="{0F3DC6F8-3C85-4963-90C5-44E658C7725D}" type="presOf" srcId="{5A3394DA-064A-4C4F-BAD3-E986387CC501}" destId="{D99B637F-0FAA-4E66-A73A-A029A11D0997}" srcOrd="0" destOrd="1" presId="urn:microsoft.com/office/officeart/2005/8/layout/list1"/>
    <dgm:cxn modelId="{00745D23-86E5-473F-BEA0-C4E7F2B6EBDF}" type="presParOf" srcId="{3601EC34-C595-4BEC-973B-09411A67B363}" destId="{A5214714-B043-48DC-8A38-2C48850F5464}" srcOrd="0" destOrd="0" presId="urn:microsoft.com/office/officeart/2005/8/layout/list1"/>
    <dgm:cxn modelId="{86EDE75E-C643-4B75-9500-AB833D2FBADB}" type="presParOf" srcId="{A5214714-B043-48DC-8A38-2C48850F5464}" destId="{E02E1EA9-9D6A-4F98-A3DF-40C8DECC75AF}" srcOrd="0" destOrd="0" presId="urn:microsoft.com/office/officeart/2005/8/layout/list1"/>
    <dgm:cxn modelId="{FDC02C0A-A916-4865-912A-91A4A7FF81A8}" type="presParOf" srcId="{A5214714-B043-48DC-8A38-2C48850F5464}" destId="{A2BC1BAE-5641-4B5F-A985-33DAA339345E}" srcOrd="1" destOrd="0" presId="urn:microsoft.com/office/officeart/2005/8/layout/list1"/>
    <dgm:cxn modelId="{7F28B640-D6AA-4A82-9315-4B58E35DF8B8}" type="presParOf" srcId="{3601EC34-C595-4BEC-973B-09411A67B363}" destId="{15130270-088B-4678-B4C4-4A3E1B4D934E}" srcOrd="1" destOrd="0" presId="urn:microsoft.com/office/officeart/2005/8/layout/list1"/>
    <dgm:cxn modelId="{A6BB8DDD-712E-4905-9666-95B27FB32A43}" type="presParOf" srcId="{3601EC34-C595-4BEC-973B-09411A67B363}" destId="{D99B637F-0FAA-4E66-A73A-A029A11D099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EB32A-39CA-4960-BA9D-1155AF719B27}"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77826C25-114E-454A-8449-1063197A2EEA}">
      <dgm:prSet/>
      <dgm:spPr/>
      <dgm:t>
        <a:bodyPr/>
        <a:lstStyle/>
        <a:p>
          <a:r>
            <a:rPr lang="en-US"/>
            <a:t>Learning from observation</a:t>
          </a:r>
        </a:p>
      </dgm:t>
    </dgm:pt>
    <dgm:pt modelId="{BEE491A9-504C-4D38-BD3F-0416BCAC4CD8}" type="parTrans" cxnId="{761D4FF6-DA25-4DED-8309-191F446CAC75}">
      <dgm:prSet/>
      <dgm:spPr/>
      <dgm:t>
        <a:bodyPr/>
        <a:lstStyle/>
        <a:p>
          <a:endParaRPr lang="en-US"/>
        </a:p>
      </dgm:t>
    </dgm:pt>
    <dgm:pt modelId="{99471795-504F-4B15-9868-334C78910CF0}" type="sibTrans" cxnId="{761D4FF6-DA25-4DED-8309-191F446CAC75}">
      <dgm:prSet/>
      <dgm:spPr/>
      <dgm:t>
        <a:bodyPr/>
        <a:lstStyle/>
        <a:p>
          <a:endParaRPr lang="en-US"/>
        </a:p>
      </dgm:t>
    </dgm:pt>
    <dgm:pt modelId="{61C21B59-2274-4EE6-A58A-0ED1E1539FCB}">
      <dgm:prSet/>
      <dgm:spPr/>
      <dgm:t>
        <a:bodyPr/>
        <a:lstStyle/>
        <a:p>
          <a:r>
            <a:rPr lang="en-US"/>
            <a:t>Learning from agents</a:t>
          </a:r>
        </a:p>
      </dgm:t>
    </dgm:pt>
    <dgm:pt modelId="{D3FC5BDE-974B-41AB-80A6-79665978BC5A}" type="parTrans" cxnId="{917C085F-C520-4B43-A1E2-D1D6F8AF58AD}">
      <dgm:prSet/>
      <dgm:spPr/>
      <dgm:t>
        <a:bodyPr/>
        <a:lstStyle/>
        <a:p>
          <a:endParaRPr lang="en-US"/>
        </a:p>
      </dgm:t>
    </dgm:pt>
    <dgm:pt modelId="{DF4E0CDE-0F43-427A-8064-E01BDB93C65E}" type="sibTrans" cxnId="{917C085F-C520-4B43-A1E2-D1D6F8AF58AD}">
      <dgm:prSet/>
      <dgm:spPr/>
      <dgm:t>
        <a:bodyPr/>
        <a:lstStyle/>
        <a:p>
          <a:endParaRPr lang="en-US"/>
        </a:p>
      </dgm:t>
    </dgm:pt>
    <dgm:pt modelId="{1AAEBB10-4B94-49A1-905F-719408617D10}">
      <dgm:prSet/>
      <dgm:spPr/>
      <dgm:t>
        <a:bodyPr/>
        <a:lstStyle/>
        <a:p>
          <a:r>
            <a:rPr lang="en-US"/>
            <a:t>Inductive learning</a:t>
          </a:r>
        </a:p>
      </dgm:t>
    </dgm:pt>
    <dgm:pt modelId="{949F4794-2742-4FD8-8AA2-379BFECDB38D}" type="parTrans" cxnId="{491D4123-B33F-4E27-B453-18CFD15F1FF8}">
      <dgm:prSet/>
      <dgm:spPr/>
      <dgm:t>
        <a:bodyPr/>
        <a:lstStyle/>
        <a:p>
          <a:endParaRPr lang="en-US"/>
        </a:p>
      </dgm:t>
    </dgm:pt>
    <dgm:pt modelId="{0E51D02C-1738-42DD-B87A-D31714A4B981}" type="sibTrans" cxnId="{491D4123-B33F-4E27-B453-18CFD15F1FF8}">
      <dgm:prSet/>
      <dgm:spPr/>
      <dgm:t>
        <a:bodyPr/>
        <a:lstStyle/>
        <a:p>
          <a:endParaRPr lang="en-US"/>
        </a:p>
      </dgm:t>
    </dgm:pt>
    <dgm:pt modelId="{A9FAF712-C837-4F08-8617-E9EFFDBCD11E}">
      <dgm:prSet/>
      <dgm:spPr/>
      <dgm:t>
        <a:bodyPr/>
        <a:lstStyle/>
        <a:p>
          <a:r>
            <a:rPr lang="en-US" dirty="0"/>
            <a:t>Decision tree learning</a:t>
          </a:r>
        </a:p>
      </dgm:t>
    </dgm:pt>
    <dgm:pt modelId="{28191BFD-6E99-4FA3-AD1F-EEBEC3E524D9}" type="parTrans" cxnId="{709575A1-B902-4D9B-8CF9-0E5382889F08}">
      <dgm:prSet/>
      <dgm:spPr/>
      <dgm:t>
        <a:bodyPr/>
        <a:lstStyle/>
        <a:p>
          <a:endParaRPr lang="en-US"/>
        </a:p>
      </dgm:t>
    </dgm:pt>
    <dgm:pt modelId="{B91D699F-002C-4E7B-B27D-C3D6C5CD32C8}" type="sibTrans" cxnId="{709575A1-B902-4D9B-8CF9-0E5382889F08}">
      <dgm:prSet/>
      <dgm:spPr/>
      <dgm:t>
        <a:bodyPr/>
        <a:lstStyle/>
        <a:p>
          <a:endParaRPr lang="en-US"/>
        </a:p>
      </dgm:t>
    </dgm:pt>
    <dgm:pt modelId="{476608D7-2353-4E3D-8C1D-0C95D80A83FF}" type="pres">
      <dgm:prSet presAssocID="{6E1EB32A-39CA-4960-BA9D-1155AF719B27}" presName="hierChild1" presStyleCnt="0">
        <dgm:presLayoutVars>
          <dgm:chPref val="1"/>
          <dgm:dir/>
          <dgm:animOne val="branch"/>
          <dgm:animLvl val="lvl"/>
          <dgm:resizeHandles/>
        </dgm:presLayoutVars>
      </dgm:prSet>
      <dgm:spPr/>
    </dgm:pt>
    <dgm:pt modelId="{65A0E30E-53F0-468D-A5A2-A9F0C5CCE494}" type="pres">
      <dgm:prSet presAssocID="{77826C25-114E-454A-8449-1063197A2EEA}" presName="hierRoot1" presStyleCnt="0"/>
      <dgm:spPr/>
    </dgm:pt>
    <dgm:pt modelId="{7D895134-4F9F-4A2E-BEEC-28C28FCADCD4}" type="pres">
      <dgm:prSet presAssocID="{77826C25-114E-454A-8449-1063197A2EEA}" presName="composite" presStyleCnt="0"/>
      <dgm:spPr/>
    </dgm:pt>
    <dgm:pt modelId="{23EBF054-734A-4A6E-BECE-911E64C6523B}" type="pres">
      <dgm:prSet presAssocID="{77826C25-114E-454A-8449-1063197A2EEA}" presName="background" presStyleLbl="node0" presStyleIdx="0" presStyleCnt="1"/>
      <dgm:spPr/>
    </dgm:pt>
    <dgm:pt modelId="{C9C8A63F-A283-4EEF-8D56-3FA7A34924A6}" type="pres">
      <dgm:prSet presAssocID="{77826C25-114E-454A-8449-1063197A2EEA}" presName="text" presStyleLbl="fgAcc0" presStyleIdx="0" presStyleCnt="1">
        <dgm:presLayoutVars>
          <dgm:chPref val="3"/>
        </dgm:presLayoutVars>
      </dgm:prSet>
      <dgm:spPr/>
    </dgm:pt>
    <dgm:pt modelId="{FDF678ED-444B-499B-ACA5-D72F754FD52B}" type="pres">
      <dgm:prSet presAssocID="{77826C25-114E-454A-8449-1063197A2EEA}" presName="hierChild2" presStyleCnt="0"/>
      <dgm:spPr/>
    </dgm:pt>
    <dgm:pt modelId="{09548F69-10DE-4EBD-985F-7DD4E4D5691F}" type="pres">
      <dgm:prSet presAssocID="{D3FC5BDE-974B-41AB-80A6-79665978BC5A}" presName="Name10" presStyleLbl="parChTrans1D2" presStyleIdx="0" presStyleCnt="3"/>
      <dgm:spPr/>
    </dgm:pt>
    <dgm:pt modelId="{E000E3BC-FFDB-4C06-8779-8E7C0F9B2C8D}" type="pres">
      <dgm:prSet presAssocID="{61C21B59-2274-4EE6-A58A-0ED1E1539FCB}" presName="hierRoot2" presStyleCnt="0"/>
      <dgm:spPr/>
    </dgm:pt>
    <dgm:pt modelId="{57462CE8-273B-4646-8F0E-FDC66F3AED03}" type="pres">
      <dgm:prSet presAssocID="{61C21B59-2274-4EE6-A58A-0ED1E1539FCB}" presName="composite2" presStyleCnt="0"/>
      <dgm:spPr/>
    </dgm:pt>
    <dgm:pt modelId="{F15AEF43-2812-4F05-BC3B-13517F462299}" type="pres">
      <dgm:prSet presAssocID="{61C21B59-2274-4EE6-A58A-0ED1E1539FCB}" presName="background2" presStyleLbl="node2" presStyleIdx="0" presStyleCnt="3"/>
      <dgm:spPr/>
    </dgm:pt>
    <dgm:pt modelId="{F82AA282-42AC-424F-8199-CF8F4215D587}" type="pres">
      <dgm:prSet presAssocID="{61C21B59-2274-4EE6-A58A-0ED1E1539FCB}" presName="text2" presStyleLbl="fgAcc2" presStyleIdx="0" presStyleCnt="3">
        <dgm:presLayoutVars>
          <dgm:chPref val="3"/>
        </dgm:presLayoutVars>
      </dgm:prSet>
      <dgm:spPr/>
    </dgm:pt>
    <dgm:pt modelId="{6A265F70-72D7-46D4-A1F5-7C6A18A0912B}" type="pres">
      <dgm:prSet presAssocID="{61C21B59-2274-4EE6-A58A-0ED1E1539FCB}" presName="hierChild3" presStyleCnt="0"/>
      <dgm:spPr/>
    </dgm:pt>
    <dgm:pt modelId="{6A17F96E-E1D8-4C38-A111-26281CA81E26}" type="pres">
      <dgm:prSet presAssocID="{949F4794-2742-4FD8-8AA2-379BFECDB38D}" presName="Name10" presStyleLbl="parChTrans1D2" presStyleIdx="1" presStyleCnt="3"/>
      <dgm:spPr/>
    </dgm:pt>
    <dgm:pt modelId="{9444631F-B8CB-4CC4-96A5-0E95CF563770}" type="pres">
      <dgm:prSet presAssocID="{1AAEBB10-4B94-49A1-905F-719408617D10}" presName="hierRoot2" presStyleCnt="0"/>
      <dgm:spPr/>
    </dgm:pt>
    <dgm:pt modelId="{172494C6-6245-4D2F-906F-2CADD337766F}" type="pres">
      <dgm:prSet presAssocID="{1AAEBB10-4B94-49A1-905F-719408617D10}" presName="composite2" presStyleCnt="0"/>
      <dgm:spPr/>
    </dgm:pt>
    <dgm:pt modelId="{1CFB8632-CB3E-4A8C-8556-256387B1203A}" type="pres">
      <dgm:prSet presAssocID="{1AAEBB10-4B94-49A1-905F-719408617D10}" presName="background2" presStyleLbl="node2" presStyleIdx="1" presStyleCnt="3"/>
      <dgm:spPr/>
    </dgm:pt>
    <dgm:pt modelId="{A4A80D65-179E-4D1D-AD6E-B0CBB950A623}" type="pres">
      <dgm:prSet presAssocID="{1AAEBB10-4B94-49A1-905F-719408617D10}" presName="text2" presStyleLbl="fgAcc2" presStyleIdx="1" presStyleCnt="3">
        <dgm:presLayoutVars>
          <dgm:chPref val="3"/>
        </dgm:presLayoutVars>
      </dgm:prSet>
      <dgm:spPr/>
    </dgm:pt>
    <dgm:pt modelId="{ACC42C16-5163-42ED-9D0A-E94F28839E9D}" type="pres">
      <dgm:prSet presAssocID="{1AAEBB10-4B94-49A1-905F-719408617D10}" presName="hierChild3" presStyleCnt="0"/>
      <dgm:spPr/>
    </dgm:pt>
    <dgm:pt modelId="{CAB409F5-1CB9-45B0-87AF-4F02A87B7598}" type="pres">
      <dgm:prSet presAssocID="{28191BFD-6E99-4FA3-AD1F-EEBEC3E524D9}" presName="Name10" presStyleLbl="parChTrans1D2" presStyleIdx="2" presStyleCnt="3"/>
      <dgm:spPr/>
    </dgm:pt>
    <dgm:pt modelId="{CDF65F00-D207-463F-9B01-30AAB1026B53}" type="pres">
      <dgm:prSet presAssocID="{A9FAF712-C837-4F08-8617-E9EFFDBCD11E}" presName="hierRoot2" presStyleCnt="0"/>
      <dgm:spPr/>
    </dgm:pt>
    <dgm:pt modelId="{852D7502-35F0-47A5-BEEA-AF0D8617B88B}" type="pres">
      <dgm:prSet presAssocID="{A9FAF712-C837-4F08-8617-E9EFFDBCD11E}" presName="composite2" presStyleCnt="0"/>
      <dgm:spPr/>
    </dgm:pt>
    <dgm:pt modelId="{9CD46A2E-FD36-4340-844C-70392040FE16}" type="pres">
      <dgm:prSet presAssocID="{A9FAF712-C837-4F08-8617-E9EFFDBCD11E}" presName="background2" presStyleLbl="node2" presStyleIdx="2" presStyleCnt="3"/>
      <dgm:spPr/>
    </dgm:pt>
    <dgm:pt modelId="{18E4A50F-D043-4781-9363-34D7BECD55DB}" type="pres">
      <dgm:prSet presAssocID="{A9FAF712-C837-4F08-8617-E9EFFDBCD11E}" presName="text2" presStyleLbl="fgAcc2" presStyleIdx="2" presStyleCnt="3">
        <dgm:presLayoutVars>
          <dgm:chPref val="3"/>
        </dgm:presLayoutVars>
      </dgm:prSet>
      <dgm:spPr/>
    </dgm:pt>
    <dgm:pt modelId="{D2D8832A-1EF6-4539-A1D8-A1A258A39085}" type="pres">
      <dgm:prSet presAssocID="{A9FAF712-C837-4F08-8617-E9EFFDBCD11E}" presName="hierChild3" presStyleCnt="0"/>
      <dgm:spPr/>
    </dgm:pt>
  </dgm:ptLst>
  <dgm:cxnLst>
    <dgm:cxn modelId="{C35E7514-2EC1-4478-990F-4428ABF9F7D4}" type="presOf" srcId="{6E1EB32A-39CA-4960-BA9D-1155AF719B27}" destId="{476608D7-2353-4E3D-8C1D-0C95D80A83FF}" srcOrd="0" destOrd="0" presId="urn:microsoft.com/office/officeart/2005/8/layout/hierarchy1"/>
    <dgm:cxn modelId="{491D4123-B33F-4E27-B453-18CFD15F1FF8}" srcId="{77826C25-114E-454A-8449-1063197A2EEA}" destId="{1AAEBB10-4B94-49A1-905F-719408617D10}" srcOrd="1" destOrd="0" parTransId="{949F4794-2742-4FD8-8AA2-379BFECDB38D}" sibTransId="{0E51D02C-1738-42DD-B87A-D31714A4B981}"/>
    <dgm:cxn modelId="{0A10663F-AAD4-40F9-A6D8-3391B852D1E3}" type="presOf" srcId="{1AAEBB10-4B94-49A1-905F-719408617D10}" destId="{A4A80D65-179E-4D1D-AD6E-B0CBB950A623}" srcOrd="0" destOrd="0" presId="urn:microsoft.com/office/officeart/2005/8/layout/hierarchy1"/>
    <dgm:cxn modelId="{917C085F-C520-4B43-A1E2-D1D6F8AF58AD}" srcId="{77826C25-114E-454A-8449-1063197A2EEA}" destId="{61C21B59-2274-4EE6-A58A-0ED1E1539FCB}" srcOrd="0" destOrd="0" parTransId="{D3FC5BDE-974B-41AB-80A6-79665978BC5A}" sibTransId="{DF4E0CDE-0F43-427A-8064-E01BDB93C65E}"/>
    <dgm:cxn modelId="{A547FB6C-542B-4E9F-ABD4-EC3347DA9B63}" type="presOf" srcId="{77826C25-114E-454A-8449-1063197A2EEA}" destId="{C9C8A63F-A283-4EEF-8D56-3FA7A34924A6}" srcOrd="0" destOrd="0" presId="urn:microsoft.com/office/officeart/2005/8/layout/hierarchy1"/>
    <dgm:cxn modelId="{49D04FA0-B316-418B-8F84-1957AE8F55C2}" type="presOf" srcId="{61C21B59-2274-4EE6-A58A-0ED1E1539FCB}" destId="{F82AA282-42AC-424F-8199-CF8F4215D587}" srcOrd="0" destOrd="0" presId="urn:microsoft.com/office/officeart/2005/8/layout/hierarchy1"/>
    <dgm:cxn modelId="{709575A1-B902-4D9B-8CF9-0E5382889F08}" srcId="{77826C25-114E-454A-8449-1063197A2EEA}" destId="{A9FAF712-C837-4F08-8617-E9EFFDBCD11E}" srcOrd="2" destOrd="0" parTransId="{28191BFD-6E99-4FA3-AD1F-EEBEC3E524D9}" sibTransId="{B91D699F-002C-4E7B-B27D-C3D6C5CD32C8}"/>
    <dgm:cxn modelId="{3A8FFCA7-6A47-4EE0-8B01-0E384792C4CF}" type="presOf" srcId="{A9FAF712-C837-4F08-8617-E9EFFDBCD11E}" destId="{18E4A50F-D043-4781-9363-34D7BECD55DB}" srcOrd="0" destOrd="0" presId="urn:microsoft.com/office/officeart/2005/8/layout/hierarchy1"/>
    <dgm:cxn modelId="{EFD1BAB0-3126-4D1D-9A91-17D4A054F0A2}" type="presOf" srcId="{28191BFD-6E99-4FA3-AD1F-EEBEC3E524D9}" destId="{CAB409F5-1CB9-45B0-87AF-4F02A87B7598}" srcOrd="0" destOrd="0" presId="urn:microsoft.com/office/officeart/2005/8/layout/hierarchy1"/>
    <dgm:cxn modelId="{C2390AC5-2E4D-41A9-B25E-A59C03FCE6F9}" type="presOf" srcId="{949F4794-2742-4FD8-8AA2-379BFECDB38D}" destId="{6A17F96E-E1D8-4C38-A111-26281CA81E26}" srcOrd="0" destOrd="0" presId="urn:microsoft.com/office/officeart/2005/8/layout/hierarchy1"/>
    <dgm:cxn modelId="{761D4FF6-DA25-4DED-8309-191F446CAC75}" srcId="{6E1EB32A-39CA-4960-BA9D-1155AF719B27}" destId="{77826C25-114E-454A-8449-1063197A2EEA}" srcOrd="0" destOrd="0" parTransId="{BEE491A9-504C-4D38-BD3F-0416BCAC4CD8}" sibTransId="{99471795-504F-4B15-9868-334C78910CF0}"/>
    <dgm:cxn modelId="{373A87FC-CD49-4A5D-BA81-EB4E4EE1EF65}" type="presOf" srcId="{D3FC5BDE-974B-41AB-80A6-79665978BC5A}" destId="{09548F69-10DE-4EBD-985F-7DD4E4D5691F}" srcOrd="0" destOrd="0" presId="urn:microsoft.com/office/officeart/2005/8/layout/hierarchy1"/>
    <dgm:cxn modelId="{ED1B3041-6342-42CA-94C6-1D578940DB58}" type="presParOf" srcId="{476608D7-2353-4E3D-8C1D-0C95D80A83FF}" destId="{65A0E30E-53F0-468D-A5A2-A9F0C5CCE494}" srcOrd="0" destOrd="0" presId="urn:microsoft.com/office/officeart/2005/8/layout/hierarchy1"/>
    <dgm:cxn modelId="{79F7EB10-5933-4EDC-9FA5-F6F85D1B23AF}" type="presParOf" srcId="{65A0E30E-53F0-468D-A5A2-A9F0C5CCE494}" destId="{7D895134-4F9F-4A2E-BEEC-28C28FCADCD4}" srcOrd="0" destOrd="0" presId="urn:microsoft.com/office/officeart/2005/8/layout/hierarchy1"/>
    <dgm:cxn modelId="{C4395168-A098-44CB-85E2-B5342DCA9B43}" type="presParOf" srcId="{7D895134-4F9F-4A2E-BEEC-28C28FCADCD4}" destId="{23EBF054-734A-4A6E-BECE-911E64C6523B}" srcOrd="0" destOrd="0" presId="urn:microsoft.com/office/officeart/2005/8/layout/hierarchy1"/>
    <dgm:cxn modelId="{106CDDFA-B978-4ACB-AE8D-65C88A310696}" type="presParOf" srcId="{7D895134-4F9F-4A2E-BEEC-28C28FCADCD4}" destId="{C9C8A63F-A283-4EEF-8D56-3FA7A34924A6}" srcOrd="1" destOrd="0" presId="urn:microsoft.com/office/officeart/2005/8/layout/hierarchy1"/>
    <dgm:cxn modelId="{B59C03D0-8663-4FE1-94A8-0EE89A77675A}" type="presParOf" srcId="{65A0E30E-53F0-468D-A5A2-A9F0C5CCE494}" destId="{FDF678ED-444B-499B-ACA5-D72F754FD52B}" srcOrd="1" destOrd="0" presId="urn:microsoft.com/office/officeart/2005/8/layout/hierarchy1"/>
    <dgm:cxn modelId="{907D4527-6D15-419D-B69D-96DC7C15E0F3}" type="presParOf" srcId="{FDF678ED-444B-499B-ACA5-D72F754FD52B}" destId="{09548F69-10DE-4EBD-985F-7DD4E4D5691F}" srcOrd="0" destOrd="0" presId="urn:microsoft.com/office/officeart/2005/8/layout/hierarchy1"/>
    <dgm:cxn modelId="{08180642-7B4F-46A7-842E-6A5F8ECF3F8A}" type="presParOf" srcId="{FDF678ED-444B-499B-ACA5-D72F754FD52B}" destId="{E000E3BC-FFDB-4C06-8779-8E7C0F9B2C8D}" srcOrd="1" destOrd="0" presId="urn:microsoft.com/office/officeart/2005/8/layout/hierarchy1"/>
    <dgm:cxn modelId="{0DB9F45E-7070-4EED-B1AD-6AC4FE70F7AD}" type="presParOf" srcId="{E000E3BC-FFDB-4C06-8779-8E7C0F9B2C8D}" destId="{57462CE8-273B-4646-8F0E-FDC66F3AED03}" srcOrd="0" destOrd="0" presId="urn:microsoft.com/office/officeart/2005/8/layout/hierarchy1"/>
    <dgm:cxn modelId="{5B3B810F-2787-440F-9F75-3E25E24A1E42}" type="presParOf" srcId="{57462CE8-273B-4646-8F0E-FDC66F3AED03}" destId="{F15AEF43-2812-4F05-BC3B-13517F462299}" srcOrd="0" destOrd="0" presId="urn:microsoft.com/office/officeart/2005/8/layout/hierarchy1"/>
    <dgm:cxn modelId="{92A50723-A694-448B-AC14-F0D85E01D6D2}" type="presParOf" srcId="{57462CE8-273B-4646-8F0E-FDC66F3AED03}" destId="{F82AA282-42AC-424F-8199-CF8F4215D587}" srcOrd="1" destOrd="0" presId="urn:microsoft.com/office/officeart/2005/8/layout/hierarchy1"/>
    <dgm:cxn modelId="{F8433A34-6174-4F34-960C-9900D7E5B602}" type="presParOf" srcId="{E000E3BC-FFDB-4C06-8779-8E7C0F9B2C8D}" destId="{6A265F70-72D7-46D4-A1F5-7C6A18A0912B}" srcOrd="1" destOrd="0" presId="urn:microsoft.com/office/officeart/2005/8/layout/hierarchy1"/>
    <dgm:cxn modelId="{75191F61-155A-4A63-B32B-E077610DB999}" type="presParOf" srcId="{FDF678ED-444B-499B-ACA5-D72F754FD52B}" destId="{6A17F96E-E1D8-4C38-A111-26281CA81E26}" srcOrd="2" destOrd="0" presId="urn:microsoft.com/office/officeart/2005/8/layout/hierarchy1"/>
    <dgm:cxn modelId="{9BBA6EB9-EAB8-4BA8-A8B7-E763D71FEAE6}" type="presParOf" srcId="{FDF678ED-444B-499B-ACA5-D72F754FD52B}" destId="{9444631F-B8CB-4CC4-96A5-0E95CF563770}" srcOrd="3" destOrd="0" presId="urn:microsoft.com/office/officeart/2005/8/layout/hierarchy1"/>
    <dgm:cxn modelId="{29A49BF6-6FA1-4950-AAC1-0C36F9D76915}" type="presParOf" srcId="{9444631F-B8CB-4CC4-96A5-0E95CF563770}" destId="{172494C6-6245-4D2F-906F-2CADD337766F}" srcOrd="0" destOrd="0" presId="urn:microsoft.com/office/officeart/2005/8/layout/hierarchy1"/>
    <dgm:cxn modelId="{441BFD10-FC4B-49D4-813D-1673BC6DC514}" type="presParOf" srcId="{172494C6-6245-4D2F-906F-2CADD337766F}" destId="{1CFB8632-CB3E-4A8C-8556-256387B1203A}" srcOrd="0" destOrd="0" presId="urn:microsoft.com/office/officeart/2005/8/layout/hierarchy1"/>
    <dgm:cxn modelId="{548498B2-F65A-4056-9A65-F70678F001D9}" type="presParOf" srcId="{172494C6-6245-4D2F-906F-2CADD337766F}" destId="{A4A80D65-179E-4D1D-AD6E-B0CBB950A623}" srcOrd="1" destOrd="0" presId="urn:microsoft.com/office/officeart/2005/8/layout/hierarchy1"/>
    <dgm:cxn modelId="{02764DE0-D388-45F3-A1FC-F06F9059F19B}" type="presParOf" srcId="{9444631F-B8CB-4CC4-96A5-0E95CF563770}" destId="{ACC42C16-5163-42ED-9D0A-E94F28839E9D}" srcOrd="1" destOrd="0" presId="urn:microsoft.com/office/officeart/2005/8/layout/hierarchy1"/>
    <dgm:cxn modelId="{219A5EF9-7327-43C4-A534-5AAA0617C8B3}" type="presParOf" srcId="{FDF678ED-444B-499B-ACA5-D72F754FD52B}" destId="{CAB409F5-1CB9-45B0-87AF-4F02A87B7598}" srcOrd="4" destOrd="0" presId="urn:microsoft.com/office/officeart/2005/8/layout/hierarchy1"/>
    <dgm:cxn modelId="{144097E5-5F10-457C-8237-0B981592E490}" type="presParOf" srcId="{FDF678ED-444B-499B-ACA5-D72F754FD52B}" destId="{CDF65F00-D207-463F-9B01-30AAB1026B53}" srcOrd="5" destOrd="0" presId="urn:microsoft.com/office/officeart/2005/8/layout/hierarchy1"/>
    <dgm:cxn modelId="{0F96127A-3F58-443F-AF12-96F45047EFB6}" type="presParOf" srcId="{CDF65F00-D207-463F-9B01-30AAB1026B53}" destId="{852D7502-35F0-47A5-BEEA-AF0D8617B88B}" srcOrd="0" destOrd="0" presId="urn:microsoft.com/office/officeart/2005/8/layout/hierarchy1"/>
    <dgm:cxn modelId="{F020A3F1-87FF-400C-B9D5-355AD27C05D4}" type="presParOf" srcId="{852D7502-35F0-47A5-BEEA-AF0D8617B88B}" destId="{9CD46A2E-FD36-4340-844C-70392040FE16}" srcOrd="0" destOrd="0" presId="urn:microsoft.com/office/officeart/2005/8/layout/hierarchy1"/>
    <dgm:cxn modelId="{67864DCF-C545-44C4-95BD-584C25004B2E}" type="presParOf" srcId="{852D7502-35F0-47A5-BEEA-AF0D8617B88B}" destId="{18E4A50F-D043-4781-9363-34D7BECD55DB}" srcOrd="1" destOrd="0" presId="urn:microsoft.com/office/officeart/2005/8/layout/hierarchy1"/>
    <dgm:cxn modelId="{16EC963D-D183-40F9-A08C-1F905C25CC16}" type="presParOf" srcId="{CDF65F00-D207-463F-9B01-30AAB1026B53}" destId="{D2D8832A-1EF6-4539-A1D8-A1A258A3908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F46393-2C25-45A6-B0B7-2F9899BD1852}"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F43EB6B5-D0C5-42AA-B823-8E1CA5CEC081}">
      <dgm:prSet/>
      <dgm:spPr/>
      <dgm:t>
        <a:bodyPr/>
        <a:lstStyle/>
        <a:p>
          <a:r>
            <a:rPr lang="en-US"/>
            <a:t>Training a self-driving car to learn from the behavior of other drivers on the road. Self-driving cars use various sensors and cameras to detect and analyze the environment around them, including other vehicles, pedestrians, and traffic signals.</a:t>
          </a:r>
        </a:p>
      </dgm:t>
    </dgm:pt>
    <dgm:pt modelId="{01D58ECC-0244-429B-891F-712126A36595}" type="parTrans" cxnId="{6EBC88E9-D72C-4AE7-B472-6BC650A54B3F}">
      <dgm:prSet/>
      <dgm:spPr/>
      <dgm:t>
        <a:bodyPr/>
        <a:lstStyle/>
        <a:p>
          <a:endParaRPr lang="en-US"/>
        </a:p>
      </dgm:t>
    </dgm:pt>
    <dgm:pt modelId="{B96340AB-30B6-4F48-A989-EB5509DA96CE}" type="sibTrans" cxnId="{6EBC88E9-D72C-4AE7-B472-6BC650A54B3F}">
      <dgm:prSet/>
      <dgm:spPr/>
      <dgm:t>
        <a:bodyPr/>
        <a:lstStyle/>
        <a:p>
          <a:endParaRPr lang="en-US"/>
        </a:p>
      </dgm:t>
    </dgm:pt>
    <dgm:pt modelId="{EAF3A6FE-87A8-47C2-A2D9-0B31E108BA8C}">
      <dgm:prSet/>
      <dgm:spPr/>
      <dgm:t>
        <a:bodyPr/>
        <a:lstStyle/>
        <a:p>
          <a:r>
            <a:rPr lang="en-US"/>
            <a:t>Reinforcement learning can be used to train a self-driving car to learn from the behavior of other drivers on the road. For example, the car may observe that some drivers tend to slow down before making a turn, while others tend to speed up. It can then use this information to adjust its own driving behavior to be more similar to successful drivers.</a:t>
          </a:r>
        </a:p>
      </dgm:t>
    </dgm:pt>
    <dgm:pt modelId="{C22176D2-2BCE-442A-9070-D3C704561FE6}" type="parTrans" cxnId="{6A913942-4DA1-4EA6-ACF6-F1B515CC7F74}">
      <dgm:prSet/>
      <dgm:spPr/>
      <dgm:t>
        <a:bodyPr/>
        <a:lstStyle/>
        <a:p>
          <a:endParaRPr lang="en-US"/>
        </a:p>
      </dgm:t>
    </dgm:pt>
    <dgm:pt modelId="{D7DD0A03-3957-4CEC-BB9C-55B042C871C5}" type="sibTrans" cxnId="{6A913942-4DA1-4EA6-ACF6-F1B515CC7F74}">
      <dgm:prSet/>
      <dgm:spPr/>
      <dgm:t>
        <a:bodyPr/>
        <a:lstStyle/>
        <a:p>
          <a:endParaRPr lang="en-US"/>
        </a:p>
      </dgm:t>
    </dgm:pt>
    <dgm:pt modelId="{48334200-20FE-4624-96D1-8D705C742933}">
      <dgm:prSet/>
      <dgm:spPr/>
      <dgm:t>
        <a:bodyPr/>
        <a:lstStyle/>
        <a:p>
          <a:r>
            <a:rPr lang="en-US"/>
            <a:t>To do this, we first define the game environment, which consists of the road network and the rules of the road. We then define a reward function that assigns a numerical reward signal to each state of the game, based on the safety and efficiency of the car's driving behavior</a:t>
          </a:r>
        </a:p>
      </dgm:t>
    </dgm:pt>
    <dgm:pt modelId="{0C4D8658-7A13-4DF2-9C91-1A45438B2300}" type="parTrans" cxnId="{64A09216-67ED-4A68-95AD-92C6F8F4D3A9}">
      <dgm:prSet/>
      <dgm:spPr/>
      <dgm:t>
        <a:bodyPr/>
        <a:lstStyle/>
        <a:p>
          <a:endParaRPr lang="en-US"/>
        </a:p>
      </dgm:t>
    </dgm:pt>
    <dgm:pt modelId="{9AFDDD4C-F6F3-4F12-91D7-B7409A40003E}" type="sibTrans" cxnId="{64A09216-67ED-4A68-95AD-92C6F8F4D3A9}">
      <dgm:prSet/>
      <dgm:spPr/>
      <dgm:t>
        <a:bodyPr/>
        <a:lstStyle/>
        <a:p>
          <a:endParaRPr lang="en-US"/>
        </a:p>
      </dgm:t>
    </dgm:pt>
    <dgm:pt modelId="{64D69713-49A1-47D7-8BA5-00318EDF195E}" type="pres">
      <dgm:prSet presAssocID="{F4F46393-2C25-45A6-B0B7-2F9899BD1852}" presName="vert0" presStyleCnt="0">
        <dgm:presLayoutVars>
          <dgm:dir/>
          <dgm:animOne val="branch"/>
          <dgm:animLvl val="lvl"/>
        </dgm:presLayoutVars>
      </dgm:prSet>
      <dgm:spPr/>
    </dgm:pt>
    <dgm:pt modelId="{AFADBFF2-4D17-4DBF-8FF0-44AEBD26CBE7}" type="pres">
      <dgm:prSet presAssocID="{F43EB6B5-D0C5-42AA-B823-8E1CA5CEC081}" presName="thickLine" presStyleLbl="alignNode1" presStyleIdx="0" presStyleCnt="3"/>
      <dgm:spPr/>
    </dgm:pt>
    <dgm:pt modelId="{9B1C648F-0D18-4808-815D-6512741F42D9}" type="pres">
      <dgm:prSet presAssocID="{F43EB6B5-D0C5-42AA-B823-8E1CA5CEC081}" presName="horz1" presStyleCnt="0"/>
      <dgm:spPr/>
    </dgm:pt>
    <dgm:pt modelId="{0F9A97A4-3C40-4B5A-85D2-D98DA9727226}" type="pres">
      <dgm:prSet presAssocID="{F43EB6B5-D0C5-42AA-B823-8E1CA5CEC081}" presName="tx1" presStyleLbl="revTx" presStyleIdx="0" presStyleCnt="3"/>
      <dgm:spPr/>
    </dgm:pt>
    <dgm:pt modelId="{451F4F0F-1C16-4A9E-8DFF-A99AD161B709}" type="pres">
      <dgm:prSet presAssocID="{F43EB6B5-D0C5-42AA-B823-8E1CA5CEC081}" presName="vert1" presStyleCnt="0"/>
      <dgm:spPr/>
    </dgm:pt>
    <dgm:pt modelId="{CEF8F22A-A886-44EC-B661-1E7874F1D08A}" type="pres">
      <dgm:prSet presAssocID="{EAF3A6FE-87A8-47C2-A2D9-0B31E108BA8C}" presName="thickLine" presStyleLbl="alignNode1" presStyleIdx="1" presStyleCnt="3"/>
      <dgm:spPr/>
    </dgm:pt>
    <dgm:pt modelId="{1011A140-599B-412E-9626-D39E0DE84278}" type="pres">
      <dgm:prSet presAssocID="{EAF3A6FE-87A8-47C2-A2D9-0B31E108BA8C}" presName="horz1" presStyleCnt="0"/>
      <dgm:spPr/>
    </dgm:pt>
    <dgm:pt modelId="{8BBC7154-21F0-439B-B36B-08C6882EA762}" type="pres">
      <dgm:prSet presAssocID="{EAF3A6FE-87A8-47C2-A2D9-0B31E108BA8C}" presName="tx1" presStyleLbl="revTx" presStyleIdx="1" presStyleCnt="3"/>
      <dgm:spPr/>
    </dgm:pt>
    <dgm:pt modelId="{08057E10-8E8E-40B7-8B65-9342867E9725}" type="pres">
      <dgm:prSet presAssocID="{EAF3A6FE-87A8-47C2-A2D9-0B31E108BA8C}" presName="vert1" presStyleCnt="0"/>
      <dgm:spPr/>
    </dgm:pt>
    <dgm:pt modelId="{86B57F5D-A0D7-4D54-B605-1DF23F93B85C}" type="pres">
      <dgm:prSet presAssocID="{48334200-20FE-4624-96D1-8D705C742933}" presName="thickLine" presStyleLbl="alignNode1" presStyleIdx="2" presStyleCnt="3"/>
      <dgm:spPr/>
    </dgm:pt>
    <dgm:pt modelId="{71F647D9-77CB-4B55-9597-0C0D8C4C92F7}" type="pres">
      <dgm:prSet presAssocID="{48334200-20FE-4624-96D1-8D705C742933}" presName="horz1" presStyleCnt="0"/>
      <dgm:spPr/>
    </dgm:pt>
    <dgm:pt modelId="{99790C2B-874F-4AF8-802B-26C9D44C4B53}" type="pres">
      <dgm:prSet presAssocID="{48334200-20FE-4624-96D1-8D705C742933}" presName="tx1" presStyleLbl="revTx" presStyleIdx="2" presStyleCnt="3"/>
      <dgm:spPr/>
    </dgm:pt>
    <dgm:pt modelId="{7BA19DDA-98B2-4871-BD3D-4FB3F8C2CE51}" type="pres">
      <dgm:prSet presAssocID="{48334200-20FE-4624-96D1-8D705C742933}" presName="vert1" presStyleCnt="0"/>
      <dgm:spPr/>
    </dgm:pt>
  </dgm:ptLst>
  <dgm:cxnLst>
    <dgm:cxn modelId="{64A09216-67ED-4A68-95AD-92C6F8F4D3A9}" srcId="{F4F46393-2C25-45A6-B0B7-2F9899BD1852}" destId="{48334200-20FE-4624-96D1-8D705C742933}" srcOrd="2" destOrd="0" parTransId="{0C4D8658-7A13-4DF2-9C91-1A45438B2300}" sibTransId="{9AFDDD4C-F6F3-4F12-91D7-B7409A40003E}"/>
    <dgm:cxn modelId="{6A913942-4DA1-4EA6-ACF6-F1B515CC7F74}" srcId="{F4F46393-2C25-45A6-B0B7-2F9899BD1852}" destId="{EAF3A6FE-87A8-47C2-A2D9-0B31E108BA8C}" srcOrd="1" destOrd="0" parTransId="{C22176D2-2BCE-442A-9070-D3C704561FE6}" sibTransId="{D7DD0A03-3957-4CEC-BB9C-55B042C871C5}"/>
    <dgm:cxn modelId="{B52E636D-1673-4BDD-A093-ACD8348D4FEB}" type="presOf" srcId="{48334200-20FE-4624-96D1-8D705C742933}" destId="{99790C2B-874F-4AF8-802B-26C9D44C4B53}" srcOrd="0" destOrd="0" presId="urn:microsoft.com/office/officeart/2008/layout/LinedList"/>
    <dgm:cxn modelId="{F6444DBC-8CF7-4D27-B2D9-7A1C9C19B744}" type="presOf" srcId="{EAF3A6FE-87A8-47C2-A2D9-0B31E108BA8C}" destId="{8BBC7154-21F0-439B-B36B-08C6882EA762}" srcOrd="0" destOrd="0" presId="urn:microsoft.com/office/officeart/2008/layout/LinedList"/>
    <dgm:cxn modelId="{D116B5C5-8EBF-4D6A-838A-3B20FF858F5D}" type="presOf" srcId="{F43EB6B5-D0C5-42AA-B823-8E1CA5CEC081}" destId="{0F9A97A4-3C40-4B5A-85D2-D98DA9727226}" srcOrd="0" destOrd="0" presId="urn:microsoft.com/office/officeart/2008/layout/LinedList"/>
    <dgm:cxn modelId="{54005FD3-A858-4D3B-B9CE-0913BC906A37}" type="presOf" srcId="{F4F46393-2C25-45A6-B0B7-2F9899BD1852}" destId="{64D69713-49A1-47D7-8BA5-00318EDF195E}" srcOrd="0" destOrd="0" presId="urn:microsoft.com/office/officeart/2008/layout/LinedList"/>
    <dgm:cxn modelId="{6EBC88E9-D72C-4AE7-B472-6BC650A54B3F}" srcId="{F4F46393-2C25-45A6-B0B7-2F9899BD1852}" destId="{F43EB6B5-D0C5-42AA-B823-8E1CA5CEC081}" srcOrd="0" destOrd="0" parTransId="{01D58ECC-0244-429B-891F-712126A36595}" sibTransId="{B96340AB-30B6-4F48-A989-EB5509DA96CE}"/>
    <dgm:cxn modelId="{B841A11D-3654-4807-8693-EE4CD0030E15}" type="presParOf" srcId="{64D69713-49A1-47D7-8BA5-00318EDF195E}" destId="{AFADBFF2-4D17-4DBF-8FF0-44AEBD26CBE7}" srcOrd="0" destOrd="0" presId="urn:microsoft.com/office/officeart/2008/layout/LinedList"/>
    <dgm:cxn modelId="{B9C6376C-07BA-428E-B6C6-89BF0267D459}" type="presParOf" srcId="{64D69713-49A1-47D7-8BA5-00318EDF195E}" destId="{9B1C648F-0D18-4808-815D-6512741F42D9}" srcOrd="1" destOrd="0" presId="urn:microsoft.com/office/officeart/2008/layout/LinedList"/>
    <dgm:cxn modelId="{80655068-1573-4906-91D1-CA48B8122AB2}" type="presParOf" srcId="{9B1C648F-0D18-4808-815D-6512741F42D9}" destId="{0F9A97A4-3C40-4B5A-85D2-D98DA9727226}" srcOrd="0" destOrd="0" presId="urn:microsoft.com/office/officeart/2008/layout/LinedList"/>
    <dgm:cxn modelId="{EA588314-5CA0-4AA2-B9CE-FA79CE07D331}" type="presParOf" srcId="{9B1C648F-0D18-4808-815D-6512741F42D9}" destId="{451F4F0F-1C16-4A9E-8DFF-A99AD161B709}" srcOrd="1" destOrd="0" presId="urn:microsoft.com/office/officeart/2008/layout/LinedList"/>
    <dgm:cxn modelId="{0B551BF5-C92B-4953-A64E-630B2F19F325}" type="presParOf" srcId="{64D69713-49A1-47D7-8BA5-00318EDF195E}" destId="{CEF8F22A-A886-44EC-B661-1E7874F1D08A}" srcOrd="2" destOrd="0" presId="urn:microsoft.com/office/officeart/2008/layout/LinedList"/>
    <dgm:cxn modelId="{CF76FBD6-215C-4F01-BF99-DD0801D4F5B7}" type="presParOf" srcId="{64D69713-49A1-47D7-8BA5-00318EDF195E}" destId="{1011A140-599B-412E-9626-D39E0DE84278}" srcOrd="3" destOrd="0" presId="urn:microsoft.com/office/officeart/2008/layout/LinedList"/>
    <dgm:cxn modelId="{B6AB2D0B-992E-4FC9-AB67-AF1EE81CFB69}" type="presParOf" srcId="{1011A140-599B-412E-9626-D39E0DE84278}" destId="{8BBC7154-21F0-439B-B36B-08C6882EA762}" srcOrd="0" destOrd="0" presId="urn:microsoft.com/office/officeart/2008/layout/LinedList"/>
    <dgm:cxn modelId="{FADE5F37-1530-4FA8-B62B-CB002013ABD4}" type="presParOf" srcId="{1011A140-599B-412E-9626-D39E0DE84278}" destId="{08057E10-8E8E-40B7-8B65-9342867E9725}" srcOrd="1" destOrd="0" presId="urn:microsoft.com/office/officeart/2008/layout/LinedList"/>
    <dgm:cxn modelId="{A35F0C19-4815-4B6E-9C0A-A26520F177AB}" type="presParOf" srcId="{64D69713-49A1-47D7-8BA5-00318EDF195E}" destId="{86B57F5D-A0D7-4D54-B605-1DF23F93B85C}" srcOrd="4" destOrd="0" presId="urn:microsoft.com/office/officeart/2008/layout/LinedList"/>
    <dgm:cxn modelId="{8E2A99A6-604E-4F29-9001-44D2B99CCE46}" type="presParOf" srcId="{64D69713-49A1-47D7-8BA5-00318EDF195E}" destId="{71F647D9-77CB-4B55-9597-0C0D8C4C92F7}" srcOrd="5" destOrd="0" presId="urn:microsoft.com/office/officeart/2008/layout/LinedList"/>
    <dgm:cxn modelId="{1331D749-5C1E-4326-9BF0-D919846EDDCD}" type="presParOf" srcId="{71F647D9-77CB-4B55-9597-0C0D8C4C92F7}" destId="{99790C2B-874F-4AF8-802B-26C9D44C4B53}" srcOrd="0" destOrd="0" presId="urn:microsoft.com/office/officeart/2008/layout/LinedList"/>
    <dgm:cxn modelId="{C1754116-C50E-4EF3-BA1F-68733692D012}" type="presParOf" srcId="{71F647D9-77CB-4B55-9597-0C0D8C4C92F7}" destId="{7BA19DDA-98B2-4871-BD3D-4FB3F8C2CE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63E0B-49B3-4249-B7E1-FF8274E2EF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D0F681-C42C-4350-B9C4-5555FE6FC0FE}">
      <dgm:prSet/>
      <dgm:spPr/>
      <dgm:t>
        <a:bodyPr/>
        <a:lstStyle/>
        <a:p>
          <a:r>
            <a:rPr lang="en-US"/>
            <a:t>Supervised learning is a type of machine learning where a model is trained using labeled examples to predict the output for new, unseen data. </a:t>
          </a:r>
        </a:p>
      </dgm:t>
    </dgm:pt>
    <dgm:pt modelId="{A6E1FF94-F6BE-4C21-B90C-9B5EEC0AB38F}" type="parTrans" cxnId="{FEF351D5-808C-4821-85A0-1ECD5262DBD9}">
      <dgm:prSet/>
      <dgm:spPr/>
      <dgm:t>
        <a:bodyPr/>
        <a:lstStyle/>
        <a:p>
          <a:endParaRPr lang="en-US"/>
        </a:p>
      </dgm:t>
    </dgm:pt>
    <dgm:pt modelId="{0E2C717C-7184-41CB-8E16-E621E9CE479C}" type="sibTrans" cxnId="{FEF351D5-808C-4821-85A0-1ECD5262DBD9}">
      <dgm:prSet/>
      <dgm:spPr/>
      <dgm:t>
        <a:bodyPr/>
        <a:lstStyle/>
        <a:p>
          <a:endParaRPr lang="en-US"/>
        </a:p>
      </dgm:t>
    </dgm:pt>
    <dgm:pt modelId="{6FFE16C1-3A5B-4E38-8BF4-6F86C0477701}">
      <dgm:prSet/>
      <dgm:spPr/>
      <dgm:t>
        <a:bodyPr/>
        <a:lstStyle/>
        <a:p>
          <a:r>
            <a:rPr lang="en-US"/>
            <a:t>In supervised learning, the input data and the corresponding output labels are provided to the model during the training phase.</a:t>
          </a:r>
        </a:p>
      </dgm:t>
    </dgm:pt>
    <dgm:pt modelId="{781AA91D-6448-4F88-917D-3DFACA481396}" type="parTrans" cxnId="{85931ABD-B2CB-42D9-9D5E-4818771C5DCF}">
      <dgm:prSet/>
      <dgm:spPr/>
      <dgm:t>
        <a:bodyPr/>
        <a:lstStyle/>
        <a:p>
          <a:endParaRPr lang="en-US"/>
        </a:p>
      </dgm:t>
    </dgm:pt>
    <dgm:pt modelId="{6FC98481-978C-4EAB-9BF7-6591916F1C72}" type="sibTrans" cxnId="{85931ABD-B2CB-42D9-9D5E-4818771C5DCF}">
      <dgm:prSet/>
      <dgm:spPr/>
      <dgm:t>
        <a:bodyPr/>
        <a:lstStyle/>
        <a:p>
          <a:endParaRPr lang="en-US"/>
        </a:p>
      </dgm:t>
    </dgm:pt>
    <dgm:pt modelId="{78FC1EB2-F1A8-47A4-84EB-AC1BEF5DE87B}">
      <dgm:prSet/>
      <dgm:spPr/>
      <dgm:t>
        <a:bodyPr/>
        <a:lstStyle/>
        <a:p>
          <a:r>
            <a:rPr lang="en-US"/>
            <a:t>Supervised learning is a powerful technique that has many applications in various domains such as computer vision, speech recognition, and natural language processing. </a:t>
          </a:r>
        </a:p>
      </dgm:t>
    </dgm:pt>
    <dgm:pt modelId="{015A2A75-E068-4623-BE0F-8CEF76D19DD2}" type="parTrans" cxnId="{9DB5C7D3-4B49-46C4-B789-6E57B2052663}">
      <dgm:prSet/>
      <dgm:spPr/>
      <dgm:t>
        <a:bodyPr/>
        <a:lstStyle/>
        <a:p>
          <a:endParaRPr lang="en-US"/>
        </a:p>
      </dgm:t>
    </dgm:pt>
    <dgm:pt modelId="{56BAE6B1-9780-4AA0-859A-7AEEB7CB6265}" type="sibTrans" cxnId="{9DB5C7D3-4B49-46C4-B789-6E57B2052663}">
      <dgm:prSet/>
      <dgm:spPr/>
      <dgm:t>
        <a:bodyPr/>
        <a:lstStyle/>
        <a:p>
          <a:endParaRPr lang="en-US"/>
        </a:p>
      </dgm:t>
    </dgm:pt>
    <dgm:pt modelId="{72B2295A-323C-4F21-8B4C-D7E29C1AE9AF}">
      <dgm:prSet/>
      <dgm:spPr/>
      <dgm:t>
        <a:bodyPr/>
        <a:lstStyle/>
        <a:p>
          <a:r>
            <a:rPr lang="en-US"/>
            <a:t>It allows us to train models to make accurate predictions on new, unseen data by learning from labeled examples in the training data.</a:t>
          </a:r>
        </a:p>
      </dgm:t>
    </dgm:pt>
    <dgm:pt modelId="{8DF2984C-2FFB-4C74-AAEA-EF8F71283C53}" type="parTrans" cxnId="{60790A90-1EDA-4A4E-B0F2-D4FA53F08A82}">
      <dgm:prSet/>
      <dgm:spPr/>
      <dgm:t>
        <a:bodyPr/>
        <a:lstStyle/>
        <a:p>
          <a:endParaRPr lang="en-US"/>
        </a:p>
      </dgm:t>
    </dgm:pt>
    <dgm:pt modelId="{18F52493-5398-482B-8443-77AC700C3269}" type="sibTrans" cxnId="{60790A90-1EDA-4A4E-B0F2-D4FA53F08A82}">
      <dgm:prSet/>
      <dgm:spPr/>
      <dgm:t>
        <a:bodyPr/>
        <a:lstStyle/>
        <a:p>
          <a:endParaRPr lang="en-US"/>
        </a:p>
      </dgm:t>
    </dgm:pt>
    <dgm:pt modelId="{7394F1DD-42C0-47D5-ADEC-26366C083A83}" type="pres">
      <dgm:prSet presAssocID="{2F363E0B-49B3-4249-B7E1-FF8274E2EF3C}" presName="root" presStyleCnt="0">
        <dgm:presLayoutVars>
          <dgm:dir/>
          <dgm:resizeHandles val="exact"/>
        </dgm:presLayoutVars>
      </dgm:prSet>
      <dgm:spPr/>
    </dgm:pt>
    <dgm:pt modelId="{717264E8-DFAF-4CE9-8984-17F2F1852AB4}" type="pres">
      <dgm:prSet presAssocID="{BAD0F681-C42C-4350-B9C4-5555FE6FC0FE}" presName="compNode" presStyleCnt="0"/>
      <dgm:spPr/>
    </dgm:pt>
    <dgm:pt modelId="{3DB87DCD-8DC0-4704-AC31-43EE39333E75}" type="pres">
      <dgm:prSet presAssocID="{BAD0F681-C42C-4350-B9C4-5555FE6FC0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400F5AA-958E-4D76-AB87-BE18476B4B53}" type="pres">
      <dgm:prSet presAssocID="{BAD0F681-C42C-4350-B9C4-5555FE6FC0FE}" presName="spaceRect" presStyleCnt="0"/>
      <dgm:spPr/>
    </dgm:pt>
    <dgm:pt modelId="{ADFC2CF2-0A20-4FB4-BEF6-C25F8DD68E51}" type="pres">
      <dgm:prSet presAssocID="{BAD0F681-C42C-4350-B9C4-5555FE6FC0FE}" presName="textRect" presStyleLbl="revTx" presStyleIdx="0" presStyleCnt="4">
        <dgm:presLayoutVars>
          <dgm:chMax val="1"/>
          <dgm:chPref val="1"/>
        </dgm:presLayoutVars>
      </dgm:prSet>
      <dgm:spPr/>
    </dgm:pt>
    <dgm:pt modelId="{707B2CD8-0D18-4EFE-8980-35390554BCD5}" type="pres">
      <dgm:prSet presAssocID="{0E2C717C-7184-41CB-8E16-E621E9CE479C}" presName="sibTrans" presStyleCnt="0"/>
      <dgm:spPr/>
    </dgm:pt>
    <dgm:pt modelId="{37A9D66F-E871-4061-83A7-EB01BF8B7647}" type="pres">
      <dgm:prSet presAssocID="{6FFE16C1-3A5B-4E38-8BF4-6F86C0477701}" presName="compNode" presStyleCnt="0"/>
      <dgm:spPr/>
    </dgm:pt>
    <dgm:pt modelId="{88298280-35B1-4AB6-9B36-6282E39BE620}" type="pres">
      <dgm:prSet presAssocID="{6FFE16C1-3A5B-4E38-8BF4-6F86C04777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8CCC441-0FC4-4B75-9F95-BE8C98C58216}" type="pres">
      <dgm:prSet presAssocID="{6FFE16C1-3A5B-4E38-8BF4-6F86C0477701}" presName="spaceRect" presStyleCnt="0"/>
      <dgm:spPr/>
    </dgm:pt>
    <dgm:pt modelId="{08D1AA6C-CF40-4CD4-8B66-A34261F98CC0}" type="pres">
      <dgm:prSet presAssocID="{6FFE16C1-3A5B-4E38-8BF4-6F86C0477701}" presName="textRect" presStyleLbl="revTx" presStyleIdx="1" presStyleCnt="4">
        <dgm:presLayoutVars>
          <dgm:chMax val="1"/>
          <dgm:chPref val="1"/>
        </dgm:presLayoutVars>
      </dgm:prSet>
      <dgm:spPr/>
    </dgm:pt>
    <dgm:pt modelId="{32893AFB-3EAB-4455-9AEE-08334D9266EC}" type="pres">
      <dgm:prSet presAssocID="{6FC98481-978C-4EAB-9BF7-6591916F1C72}" presName="sibTrans" presStyleCnt="0"/>
      <dgm:spPr/>
    </dgm:pt>
    <dgm:pt modelId="{A347BB62-7B3F-496E-81BC-FBBEF327454C}" type="pres">
      <dgm:prSet presAssocID="{78FC1EB2-F1A8-47A4-84EB-AC1BEF5DE87B}" presName="compNode" presStyleCnt="0"/>
      <dgm:spPr/>
    </dgm:pt>
    <dgm:pt modelId="{FAB84E7C-C4A0-48B3-B8C4-8431B132F00E}" type="pres">
      <dgm:prSet presAssocID="{78FC1EB2-F1A8-47A4-84EB-AC1BEF5DE87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387CE26-1431-4248-8C60-E2370731FAD9}" type="pres">
      <dgm:prSet presAssocID="{78FC1EB2-F1A8-47A4-84EB-AC1BEF5DE87B}" presName="spaceRect" presStyleCnt="0"/>
      <dgm:spPr/>
    </dgm:pt>
    <dgm:pt modelId="{11AE29E8-EC46-4401-9BDA-3D65C5993EF9}" type="pres">
      <dgm:prSet presAssocID="{78FC1EB2-F1A8-47A4-84EB-AC1BEF5DE87B}" presName="textRect" presStyleLbl="revTx" presStyleIdx="2" presStyleCnt="4">
        <dgm:presLayoutVars>
          <dgm:chMax val="1"/>
          <dgm:chPref val="1"/>
        </dgm:presLayoutVars>
      </dgm:prSet>
      <dgm:spPr/>
    </dgm:pt>
    <dgm:pt modelId="{AF881929-6347-4DC5-AFBC-872A16966B2E}" type="pres">
      <dgm:prSet presAssocID="{56BAE6B1-9780-4AA0-859A-7AEEB7CB6265}" presName="sibTrans" presStyleCnt="0"/>
      <dgm:spPr/>
    </dgm:pt>
    <dgm:pt modelId="{A98A1DE0-26DB-474E-B58A-C90018FFABFA}" type="pres">
      <dgm:prSet presAssocID="{72B2295A-323C-4F21-8B4C-D7E29C1AE9AF}" presName="compNode" presStyleCnt="0"/>
      <dgm:spPr/>
    </dgm:pt>
    <dgm:pt modelId="{B57AB7FB-CC26-4949-8D8B-73B81D2FE08B}" type="pres">
      <dgm:prSet presAssocID="{72B2295A-323C-4F21-8B4C-D7E29C1AE9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826DC4F9-F7CE-4126-BF98-CD949CEDAFF3}" type="pres">
      <dgm:prSet presAssocID="{72B2295A-323C-4F21-8B4C-D7E29C1AE9AF}" presName="spaceRect" presStyleCnt="0"/>
      <dgm:spPr/>
    </dgm:pt>
    <dgm:pt modelId="{CDAD581D-4922-4520-96A1-CA27EB407896}" type="pres">
      <dgm:prSet presAssocID="{72B2295A-323C-4F21-8B4C-D7E29C1AE9AF}" presName="textRect" presStyleLbl="revTx" presStyleIdx="3" presStyleCnt="4">
        <dgm:presLayoutVars>
          <dgm:chMax val="1"/>
          <dgm:chPref val="1"/>
        </dgm:presLayoutVars>
      </dgm:prSet>
      <dgm:spPr/>
    </dgm:pt>
  </dgm:ptLst>
  <dgm:cxnLst>
    <dgm:cxn modelId="{29AA5732-9A11-4EB2-BE66-E25E93FD3C72}" type="presOf" srcId="{78FC1EB2-F1A8-47A4-84EB-AC1BEF5DE87B}" destId="{11AE29E8-EC46-4401-9BDA-3D65C5993EF9}" srcOrd="0" destOrd="0" presId="urn:microsoft.com/office/officeart/2018/2/layout/IconLabelList"/>
    <dgm:cxn modelId="{60790A90-1EDA-4A4E-B0F2-D4FA53F08A82}" srcId="{2F363E0B-49B3-4249-B7E1-FF8274E2EF3C}" destId="{72B2295A-323C-4F21-8B4C-D7E29C1AE9AF}" srcOrd="3" destOrd="0" parTransId="{8DF2984C-2FFB-4C74-AAEA-EF8F71283C53}" sibTransId="{18F52493-5398-482B-8443-77AC700C3269}"/>
    <dgm:cxn modelId="{BC7E9293-3804-40C0-840F-2650A301C22D}" type="presOf" srcId="{72B2295A-323C-4F21-8B4C-D7E29C1AE9AF}" destId="{CDAD581D-4922-4520-96A1-CA27EB407896}" srcOrd="0" destOrd="0" presId="urn:microsoft.com/office/officeart/2018/2/layout/IconLabelList"/>
    <dgm:cxn modelId="{2A57B494-4248-420B-B5C9-6A36EB177A48}" type="presOf" srcId="{BAD0F681-C42C-4350-B9C4-5555FE6FC0FE}" destId="{ADFC2CF2-0A20-4FB4-BEF6-C25F8DD68E51}" srcOrd="0" destOrd="0" presId="urn:microsoft.com/office/officeart/2018/2/layout/IconLabelList"/>
    <dgm:cxn modelId="{9D9FFA94-943F-4576-92DA-83CACE7BB367}" type="presOf" srcId="{2F363E0B-49B3-4249-B7E1-FF8274E2EF3C}" destId="{7394F1DD-42C0-47D5-ADEC-26366C083A83}" srcOrd="0" destOrd="0" presId="urn:microsoft.com/office/officeart/2018/2/layout/IconLabelList"/>
    <dgm:cxn modelId="{85931ABD-B2CB-42D9-9D5E-4818771C5DCF}" srcId="{2F363E0B-49B3-4249-B7E1-FF8274E2EF3C}" destId="{6FFE16C1-3A5B-4E38-8BF4-6F86C0477701}" srcOrd="1" destOrd="0" parTransId="{781AA91D-6448-4F88-917D-3DFACA481396}" sibTransId="{6FC98481-978C-4EAB-9BF7-6591916F1C72}"/>
    <dgm:cxn modelId="{9DB5C7D3-4B49-46C4-B789-6E57B2052663}" srcId="{2F363E0B-49B3-4249-B7E1-FF8274E2EF3C}" destId="{78FC1EB2-F1A8-47A4-84EB-AC1BEF5DE87B}" srcOrd="2" destOrd="0" parTransId="{015A2A75-E068-4623-BE0F-8CEF76D19DD2}" sibTransId="{56BAE6B1-9780-4AA0-859A-7AEEB7CB6265}"/>
    <dgm:cxn modelId="{FEF351D5-808C-4821-85A0-1ECD5262DBD9}" srcId="{2F363E0B-49B3-4249-B7E1-FF8274E2EF3C}" destId="{BAD0F681-C42C-4350-B9C4-5555FE6FC0FE}" srcOrd="0" destOrd="0" parTransId="{A6E1FF94-F6BE-4C21-B90C-9B5EEC0AB38F}" sibTransId="{0E2C717C-7184-41CB-8E16-E621E9CE479C}"/>
    <dgm:cxn modelId="{8C29F8FC-AC20-45D0-ABE2-7170A6CCB89A}" type="presOf" srcId="{6FFE16C1-3A5B-4E38-8BF4-6F86C0477701}" destId="{08D1AA6C-CF40-4CD4-8B66-A34261F98CC0}" srcOrd="0" destOrd="0" presId="urn:microsoft.com/office/officeart/2018/2/layout/IconLabelList"/>
    <dgm:cxn modelId="{FBDEFB75-B57F-4FF4-9D21-F5DEED948C72}" type="presParOf" srcId="{7394F1DD-42C0-47D5-ADEC-26366C083A83}" destId="{717264E8-DFAF-4CE9-8984-17F2F1852AB4}" srcOrd="0" destOrd="0" presId="urn:microsoft.com/office/officeart/2018/2/layout/IconLabelList"/>
    <dgm:cxn modelId="{B4E91446-E7DB-472F-B4B0-AC84AEED4B5A}" type="presParOf" srcId="{717264E8-DFAF-4CE9-8984-17F2F1852AB4}" destId="{3DB87DCD-8DC0-4704-AC31-43EE39333E75}" srcOrd="0" destOrd="0" presId="urn:microsoft.com/office/officeart/2018/2/layout/IconLabelList"/>
    <dgm:cxn modelId="{FB3B5DF7-ED7D-45E2-B968-6A4C939611C0}" type="presParOf" srcId="{717264E8-DFAF-4CE9-8984-17F2F1852AB4}" destId="{1400F5AA-958E-4D76-AB87-BE18476B4B53}" srcOrd="1" destOrd="0" presId="urn:microsoft.com/office/officeart/2018/2/layout/IconLabelList"/>
    <dgm:cxn modelId="{6D5D232E-D42C-4710-93FE-613E8B17C71A}" type="presParOf" srcId="{717264E8-DFAF-4CE9-8984-17F2F1852AB4}" destId="{ADFC2CF2-0A20-4FB4-BEF6-C25F8DD68E51}" srcOrd="2" destOrd="0" presId="urn:microsoft.com/office/officeart/2018/2/layout/IconLabelList"/>
    <dgm:cxn modelId="{0EE5C26F-F7B8-4BC2-86D7-28A19FB45B7F}" type="presParOf" srcId="{7394F1DD-42C0-47D5-ADEC-26366C083A83}" destId="{707B2CD8-0D18-4EFE-8980-35390554BCD5}" srcOrd="1" destOrd="0" presId="urn:microsoft.com/office/officeart/2018/2/layout/IconLabelList"/>
    <dgm:cxn modelId="{D18BB356-6EEB-47B6-ACA4-F0DC7FF90C03}" type="presParOf" srcId="{7394F1DD-42C0-47D5-ADEC-26366C083A83}" destId="{37A9D66F-E871-4061-83A7-EB01BF8B7647}" srcOrd="2" destOrd="0" presId="urn:microsoft.com/office/officeart/2018/2/layout/IconLabelList"/>
    <dgm:cxn modelId="{3BA01C42-5330-411F-BD7E-1DAD28CFC43A}" type="presParOf" srcId="{37A9D66F-E871-4061-83A7-EB01BF8B7647}" destId="{88298280-35B1-4AB6-9B36-6282E39BE620}" srcOrd="0" destOrd="0" presId="urn:microsoft.com/office/officeart/2018/2/layout/IconLabelList"/>
    <dgm:cxn modelId="{A468F59F-E2E4-48A2-A3DE-9C33BF6C6EF8}" type="presParOf" srcId="{37A9D66F-E871-4061-83A7-EB01BF8B7647}" destId="{48CCC441-0FC4-4B75-9F95-BE8C98C58216}" srcOrd="1" destOrd="0" presId="urn:microsoft.com/office/officeart/2018/2/layout/IconLabelList"/>
    <dgm:cxn modelId="{EA4D1EC5-3FD9-4705-9B2B-0CC89D8968FF}" type="presParOf" srcId="{37A9D66F-E871-4061-83A7-EB01BF8B7647}" destId="{08D1AA6C-CF40-4CD4-8B66-A34261F98CC0}" srcOrd="2" destOrd="0" presId="urn:microsoft.com/office/officeart/2018/2/layout/IconLabelList"/>
    <dgm:cxn modelId="{A04EA227-9693-44EE-A19E-1E4AEB7CC9A9}" type="presParOf" srcId="{7394F1DD-42C0-47D5-ADEC-26366C083A83}" destId="{32893AFB-3EAB-4455-9AEE-08334D9266EC}" srcOrd="3" destOrd="0" presId="urn:microsoft.com/office/officeart/2018/2/layout/IconLabelList"/>
    <dgm:cxn modelId="{1F30A7D5-AF84-49A3-A085-CB851B317A9C}" type="presParOf" srcId="{7394F1DD-42C0-47D5-ADEC-26366C083A83}" destId="{A347BB62-7B3F-496E-81BC-FBBEF327454C}" srcOrd="4" destOrd="0" presId="urn:microsoft.com/office/officeart/2018/2/layout/IconLabelList"/>
    <dgm:cxn modelId="{6E7E68BF-C1E0-4D63-9054-DF40B2DF14A5}" type="presParOf" srcId="{A347BB62-7B3F-496E-81BC-FBBEF327454C}" destId="{FAB84E7C-C4A0-48B3-B8C4-8431B132F00E}" srcOrd="0" destOrd="0" presId="urn:microsoft.com/office/officeart/2018/2/layout/IconLabelList"/>
    <dgm:cxn modelId="{DB622230-CFD1-4862-A516-4CBAA6E78EDA}" type="presParOf" srcId="{A347BB62-7B3F-496E-81BC-FBBEF327454C}" destId="{E387CE26-1431-4248-8C60-E2370731FAD9}" srcOrd="1" destOrd="0" presId="urn:microsoft.com/office/officeart/2018/2/layout/IconLabelList"/>
    <dgm:cxn modelId="{2D4C9DFA-4C5E-4DE2-A82A-68B3379AED5C}" type="presParOf" srcId="{A347BB62-7B3F-496E-81BC-FBBEF327454C}" destId="{11AE29E8-EC46-4401-9BDA-3D65C5993EF9}" srcOrd="2" destOrd="0" presId="urn:microsoft.com/office/officeart/2018/2/layout/IconLabelList"/>
    <dgm:cxn modelId="{8D53798B-214B-4077-8381-FCACDD5C4CD6}" type="presParOf" srcId="{7394F1DD-42C0-47D5-ADEC-26366C083A83}" destId="{AF881929-6347-4DC5-AFBC-872A16966B2E}" srcOrd="5" destOrd="0" presId="urn:microsoft.com/office/officeart/2018/2/layout/IconLabelList"/>
    <dgm:cxn modelId="{FB53CCCA-3D1C-469C-B81F-D434DBD032AD}" type="presParOf" srcId="{7394F1DD-42C0-47D5-ADEC-26366C083A83}" destId="{A98A1DE0-26DB-474E-B58A-C90018FFABFA}" srcOrd="6" destOrd="0" presId="urn:microsoft.com/office/officeart/2018/2/layout/IconLabelList"/>
    <dgm:cxn modelId="{0E6AA59B-5A15-44C3-93D8-66B6367205DD}" type="presParOf" srcId="{A98A1DE0-26DB-474E-B58A-C90018FFABFA}" destId="{B57AB7FB-CC26-4949-8D8B-73B81D2FE08B}" srcOrd="0" destOrd="0" presId="urn:microsoft.com/office/officeart/2018/2/layout/IconLabelList"/>
    <dgm:cxn modelId="{C1A2FC53-F6BF-47F2-B2DC-33CD47E58600}" type="presParOf" srcId="{A98A1DE0-26DB-474E-B58A-C90018FFABFA}" destId="{826DC4F9-F7CE-4126-BF98-CD949CEDAFF3}" srcOrd="1" destOrd="0" presId="urn:microsoft.com/office/officeart/2018/2/layout/IconLabelList"/>
    <dgm:cxn modelId="{BD035DFD-B368-4C93-A683-5264796D0F3D}" type="presParOf" srcId="{A98A1DE0-26DB-474E-B58A-C90018FFABFA}" destId="{CDAD581D-4922-4520-96A1-CA27EB40789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1A0C3-DF6D-4AD8-AF34-5CCA4ACB9510}">
      <dsp:nvSpPr>
        <dsp:cNvPr id="0" name=""/>
        <dsp:cNvSpPr/>
      </dsp:nvSpPr>
      <dsp:spPr>
        <a:xfrm>
          <a:off x="5943"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Forms of learning </a:t>
          </a:r>
        </a:p>
      </dsp:txBody>
      <dsp:txXfrm>
        <a:off x="5943" y="1579742"/>
        <a:ext cx="1102909" cy="926443"/>
      </dsp:txXfrm>
    </dsp:sp>
    <dsp:sp modelId="{1C087CD2-316A-4387-9D19-C710A1C0671B}">
      <dsp:nvSpPr>
        <dsp:cNvPr id="0" name=""/>
        <dsp:cNvSpPr/>
      </dsp:nvSpPr>
      <dsp:spPr>
        <a:xfrm>
          <a:off x="325787"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93624" y="1215238"/>
        <a:ext cx="327547" cy="327547"/>
      </dsp:txXfrm>
    </dsp:sp>
    <dsp:sp modelId="{57235F34-4FC3-48DE-A10C-4AABB748ED64}">
      <dsp:nvSpPr>
        <dsp:cNvPr id="0" name=""/>
        <dsp:cNvSpPr/>
      </dsp:nvSpPr>
      <dsp:spPr>
        <a:xfrm>
          <a:off x="5943"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96EC90C1-E0B7-4860-91AD-0867F42A6F43}">
      <dsp:nvSpPr>
        <dsp:cNvPr id="0" name=""/>
        <dsp:cNvSpPr/>
      </dsp:nvSpPr>
      <dsp:spPr>
        <a:xfrm>
          <a:off x="1219144"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Learning concepts, methods, and paradigms </a:t>
          </a:r>
        </a:p>
      </dsp:txBody>
      <dsp:txXfrm>
        <a:off x="1219144" y="1579742"/>
        <a:ext cx="1102909" cy="926443"/>
      </dsp:txXfrm>
    </dsp:sp>
    <dsp:sp modelId="{4CE1EF30-E2D7-49D2-830C-C7D6678632AB}">
      <dsp:nvSpPr>
        <dsp:cNvPr id="0" name=""/>
        <dsp:cNvSpPr/>
      </dsp:nvSpPr>
      <dsp:spPr>
        <a:xfrm>
          <a:off x="1538987"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606824" y="1215238"/>
        <a:ext cx="327547" cy="327547"/>
      </dsp:txXfrm>
    </dsp:sp>
    <dsp:sp modelId="{FA141E91-53CC-489A-906E-55E8C83E0DF5}">
      <dsp:nvSpPr>
        <dsp:cNvPr id="0" name=""/>
        <dsp:cNvSpPr/>
      </dsp:nvSpPr>
      <dsp:spPr>
        <a:xfrm>
          <a:off x="1219144"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5459692-F132-4F4C-9C25-69751C457C64}">
      <dsp:nvSpPr>
        <dsp:cNvPr id="0" name=""/>
        <dsp:cNvSpPr/>
      </dsp:nvSpPr>
      <dsp:spPr>
        <a:xfrm>
          <a:off x="2432344"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Supervised learning </a:t>
          </a:r>
        </a:p>
      </dsp:txBody>
      <dsp:txXfrm>
        <a:off x="2432344" y="1579742"/>
        <a:ext cx="1102909" cy="926443"/>
      </dsp:txXfrm>
    </dsp:sp>
    <dsp:sp modelId="{CEFB4F85-BA5F-4EDE-8330-BA777C28C44D}">
      <dsp:nvSpPr>
        <dsp:cNvPr id="0" name=""/>
        <dsp:cNvSpPr/>
      </dsp:nvSpPr>
      <dsp:spPr>
        <a:xfrm>
          <a:off x="2752188"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820025" y="1215238"/>
        <a:ext cx="327547" cy="327547"/>
      </dsp:txXfrm>
    </dsp:sp>
    <dsp:sp modelId="{3E0D2163-3040-4247-9B08-A2C94E73F4D4}">
      <dsp:nvSpPr>
        <dsp:cNvPr id="0" name=""/>
        <dsp:cNvSpPr/>
      </dsp:nvSpPr>
      <dsp:spPr>
        <a:xfrm>
          <a:off x="2432344"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3C01C07E-782B-4C8F-A1A9-D3EF63EED2A0}">
      <dsp:nvSpPr>
        <dsp:cNvPr id="0" name=""/>
        <dsp:cNvSpPr/>
      </dsp:nvSpPr>
      <dsp:spPr>
        <a:xfrm>
          <a:off x="3645544"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Unsupervised learning </a:t>
          </a:r>
        </a:p>
      </dsp:txBody>
      <dsp:txXfrm>
        <a:off x="3645544" y="1579742"/>
        <a:ext cx="1102909" cy="926443"/>
      </dsp:txXfrm>
    </dsp:sp>
    <dsp:sp modelId="{7046843A-591C-4CAF-B3FB-C9E16221F587}">
      <dsp:nvSpPr>
        <dsp:cNvPr id="0" name=""/>
        <dsp:cNvSpPr/>
      </dsp:nvSpPr>
      <dsp:spPr>
        <a:xfrm>
          <a:off x="3965388"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033225" y="1215238"/>
        <a:ext cx="327547" cy="327547"/>
      </dsp:txXfrm>
    </dsp:sp>
    <dsp:sp modelId="{DD094262-606C-4CC3-B805-D550C742C576}">
      <dsp:nvSpPr>
        <dsp:cNvPr id="0" name=""/>
        <dsp:cNvSpPr/>
      </dsp:nvSpPr>
      <dsp:spPr>
        <a:xfrm>
          <a:off x="3645544"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335D499A-FB1D-4269-AAB2-09AACA7D27E1}">
      <dsp:nvSpPr>
        <dsp:cNvPr id="0" name=""/>
        <dsp:cNvSpPr/>
      </dsp:nvSpPr>
      <dsp:spPr>
        <a:xfrm>
          <a:off x="4858745"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Statistical learning </a:t>
          </a:r>
        </a:p>
      </dsp:txBody>
      <dsp:txXfrm>
        <a:off x="4858745" y="1579742"/>
        <a:ext cx="1102909" cy="926443"/>
      </dsp:txXfrm>
    </dsp:sp>
    <dsp:sp modelId="{EBDBE127-8A61-4D3E-A4FD-4AA89E3A740E}">
      <dsp:nvSpPr>
        <dsp:cNvPr id="0" name=""/>
        <dsp:cNvSpPr/>
      </dsp:nvSpPr>
      <dsp:spPr>
        <a:xfrm>
          <a:off x="5178589"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246426" y="1215238"/>
        <a:ext cx="327547" cy="327547"/>
      </dsp:txXfrm>
    </dsp:sp>
    <dsp:sp modelId="{DC1FFD82-1F63-434D-A21C-C74CE726A1CA}">
      <dsp:nvSpPr>
        <dsp:cNvPr id="0" name=""/>
        <dsp:cNvSpPr/>
      </dsp:nvSpPr>
      <dsp:spPr>
        <a:xfrm>
          <a:off x="4858745"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3C6167F3-DC0D-41D8-8283-7124C1E51EB8}">
      <dsp:nvSpPr>
        <dsp:cNvPr id="0" name=""/>
        <dsp:cNvSpPr/>
      </dsp:nvSpPr>
      <dsp:spPr>
        <a:xfrm>
          <a:off x="6071945"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Artificial Neural network </a:t>
          </a:r>
        </a:p>
      </dsp:txBody>
      <dsp:txXfrm>
        <a:off x="6071945" y="1579742"/>
        <a:ext cx="1102909" cy="926443"/>
      </dsp:txXfrm>
    </dsp:sp>
    <dsp:sp modelId="{DD9FFA97-283F-42D8-8E82-7EEB07C9F439}">
      <dsp:nvSpPr>
        <dsp:cNvPr id="0" name=""/>
        <dsp:cNvSpPr/>
      </dsp:nvSpPr>
      <dsp:spPr>
        <a:xfrm>
          <a:off x="6391789"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459626" y="1215238"/>
        <a:ext cx="327547" cy="327547"/>
      </dsp:txXfrm>
    </dsp:sp>
    <dsp:sp modelId="{225EC9CA-3442-41D3-B8E1-591A48FBDA47}">
      <dsp:nvSpPr>
        <dsp:cNvPr id="0" name=""/>
        <dsp:cNvSpPr/>
      </dsp:nvSpPr>
      <dsp:spPr>
        <a:xfrm>
          <a:off x="6071945"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9DD9B2E6-B8F6-4EC2-AEC1-D70D3ECD85AD}">
      <dsp:nvSpPr>
        <dsp:cNvPr id="0" name=""/>
        <dsp:cNvSpPr/>
      </dsp:nvSpPr>
      <dsp:spPr>
        <a:xfrm>
          <a:off x="7285146"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Ensemble learning </a:t>
          </a:r>
        </a:p>
      </dsp:txBody>
      <dsp:txXfrm>
        <a:off x="7285146" y="1579742"/>
        <a:ext cx="1102909" cy="926443"/>
      </dsp:txXfrm>
    </dsp:sp>
    <dsp:sp modelId="{8553FC29-A21D-4FB9-9C9C-3DD984482A98}">
      <dsp:nvSpPr>
        <dsp:cNvPr id="0" name=""/>
        <dsp:cNvSpPr/>
      </dsp:nvSpPr>
      <dsp:spPr>
        <a:xfrm>
          <a:off x="7604989"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672826" y="1215238"/>
        <a:ext cx="327547" cy="327547"/>
      </dsp:txXfrm>
    </dsp:sp>
    <dsp:sp modelId="{6D7319B1-A004-4D18-9134-671C4E0E1993}">
      <dsp:nvSpPr>
        <dsp:cNvPr id="0" name=""/>
        <dsp:cNvSpPr/>
      </dsp:nvSpPr>
      <dsp:spPr>
        <a:xfrm>
          <a:off x="7285146"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2923788-B97B-4E87-A9A5-527BB74D1758}">
      <dsp:nvSpPr>
        <dsp:cNvPr id="0" name=""/>
        <dsp:cNvSpPr/>
      </dsp:nvSpPr>
      <dsp:spPr>
        <a:xfrm>
          <a:off x="8498346"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Adaptive learning </a:t>
          </a:r>
        </a:p>
      </dsp:txBody>
      <dsp:txXfrm>
        <a:off x="8498346" y="1579742"/>
        <a:ext cx="1102909" cy="926443"/>
      </dsp:txXfrm>
    </dsp:sp>
    <dsp:sp modelId="{DE2CE267-CD17-4930-A023-4D84D76F0129}">
      <dsp:nvSpPr>
        <dsp:cNvPr id="0" name=""/>
        <dsp:cNvSpPr/>
      </dsp:nvSpPr>
      <dsp:spPr>
        <a:xfrm>
          <a:off x="8818190"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886027" y="1215238"/>
        <a:ext cx="327547" cy="327547"/>
      </dsp:txXfrm>
    </dsp:sp>
    <dsp:sp modelId="{9AA4F08D-69A7-437E-80C0-A614B8BC19D4}">
      <dsp:nvSpPr>
        <dsp:cNvPr id="0" name=""/>
        <dsp:cNvSpPr/>
      </dsp:nvSpPr>
      <dsp:spPr>
        <a:xfrm>
          <a:off x="8498346"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628E719C-F690-4349-A87A-536637985A6D}">
      <dsp:nvSpPr>
        <dsp:cNvPr id="0" name=""/>
        <dsp:cNvSpPr/>
      </dsp:nvSpPr>
      <dsp:spPr>
        <a:xfrm>
          <a:off x="9711546" y="992994"/>
          <a:ext cx="1102909" cy="1544073"/>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987" tIns="330200" rIns="85987" bIns="330200" numCol="1" spcCol="1270" anchor="t" anchorCtr="0">
          <a:noAutofit/>
        </a:bodyPr>
        <a:lstStyle/>
        <a:p>
          <a:pPr marL="0" lvl="0" indent="0" algn="l" defTabSz="488950">
            <a:lnSpc>
              <a:spcPct val="90000"/>
            </a:lnSpc>
            <a:spcBef>
              <a:spcPct val="0"/>
            </a:spcBef>
            <a:spcAft>
              <a:spcPct val="35000"/>
            </a:spcAft>
            <a:buNone/>
          </a:pPr>
          <a:r>
            <a:rPr lang="en-US" sz="1100" kern="1200" dirty="0"/>
            <a:t>Reinforcement learning </a:t>
          </a:r>
        </a:p>
      </dsp:txBody>
      <dsp:txXfrm>
        <a:off x="9711546" y="1579742"/>
        <a:ext cx="1102909" cy="926443"/>
      </dsp:txXfrm>
    </dsp:sp>
    <dsp:sp modelId="{93E6048F-DB5B-4101-97C9-F2E99F89BA88}">
      <dsp:nvSpPr>
        <dsp:cNvPr id="0" name=""/>
        <dsp:cNvSpPr/>
      </dsp:nvSpPr>
      <dsp:spPr>
        <a:xfrm>
          <a:off x="10031390" y="1147401"/>
          <a:ext cx="463221" cy="463221"/>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36115" tIns="12700" rIns="36115" bIns="1270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0099227" y="1215238"/>
        <a:ext cx="327547" cy="327547"/>
      </dsp:txXfrm>
    </dsp:sp>
    <dsp:sp modelId="{788645D5-EFB8-46BB-8E72-62DB792B8BA8}">
      <dsp:nvSpPr>
        <dsp:cNvPr id="0" name=""/>
        <dsp:cNvSpPr/>
      </dsp:nvSpPr>
      <dsp:spPr>
        <a:xfrm>
          <a:off x="9711546" y="2536995"/>
          <a:ext cx="1102909" cy="7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F4F4B-00AB-486F-BD50-DF4742BCAC24}">
      <dsp:nvSpPr>
        <dsp:cNvPr id="0" name=""/>
        <dsp:cNvSpPr/>
      </dsp:nvSpPr>
      <dsp:spPr>
        <a:xfrm>
          <a:off x="0" y="663"/>
          <a:ext cx="70897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F496647-2657-4944-99A9-65D7BC1848F3}">
      <dsp:nvSpPr>
        <dsp:cNvPr id="0" name=""/>
        <dsp:cNvSpPr/>
      </dsp:nvSpPr>
      <dsp:spPr>
        <a:xfrm>
          <a:off x="0" y="663"/>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Suppose we want to train a model to recognize handwritten digits. </a:t>
          </a:r>
        </a:p>
      </dsp:txBody>
      <dsp:txXfrm>
        <a:off x="0" y="663"/>
        <a:ext cx="7089794" cy="543088"/>
      </dsp:txXfrm>
    </dsp:sp>
    <dsp:sp modelId="{AAE71571-27A5-45FB-B5AC-D2AFF7C5CE8E}">
      <dsp:nvSpPr>
        <dsp:cNvPr id="0" name=""/>
        <dsp:cNvSpPr/>
      </dsp:nvSpPr>
      <dsp:spPr>
        <a:xfrm>
          <a:off x="0" y="543751"/>
          <a:ext cx="7089794" cy="0"/>
        </a:xfrm>
        <a:prstGeom prst="line">
          <a:avLst/>
        </a:prstGeom>
        <a:gradFill rotWithShape="0">
          <a:gsLst>
            <a:gs pos="0">
              <a:schemeClr val="accent2">
                <a:hueOff val="113296"/>
                <a:satOff val="-295"/>
                <a:lumOff val="697"/>
                <a:alphaOff val="0"/>
                <a:tint val="96000"/>
                <a:satMod val="100000"/>
                <a:lumMod val="104000"/>
              </a:schemeClr>
            </a:gs>
            <a:gs pos="78000">
              <a:schemeClr val="accent2">
                <a:hueOff val="113296"/>
                <a:satOff val="-295"/>
                <a:lumOff val="697"/>
                <a:alphaOff val="0"/>
                <a:shade val="100000"/>
                <a:satMod val="110000"/>
                <a:lumMod val="100000"/>
              </a:schemeClr>
            </a:gs>
          </a:gsLst>
          <a:lin ang="5400000" scaled="0"/>
        </a:gradFill>
        <a:ln w="9525" cap="flat" cmpd="sng" algn="ctr">
          <a:solidFill>
            <a:schemeClr val="accent2">
              <a:hueOff val="113296"/>
              <a:satOff val="-295"/>
              <a:lumOff val="69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307169A8-8C90-460B-879E-7FA175621FD8}">
      <dsp:nvSpPr>
        <dsp:cNvPr id="0" name=""/>
        <dsp:cNvSpPr/>
      </dsp:nvSpPr>
      <dsp:spPr>
        <a:xfrm>
          <a:off x="0" y="543751"/>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We have a dataset of labeled images where each image is a handwritten digit (0 to 9) and the corresponding label is the digit it represents.</a:t>
          </a:r>
        </a:p>
      </dsp:txBody>
      <dsp:txXfrm>
        <a:off x="0" y="543751"/>
        <a:ext cx="7089794" cy="543088"/>
      </dsp:txXfrm>
    </dsp:sp>
    <dsp:sp modelId="{7CAB4A0C-D909-4A00-959B-0E8069544D12}">
      <dsp:nvSpPr>
        <dsp:cNvPr id="0" name=""/>
        <dsp:cNvSpPr/>
      </dsp:nvSpPr>
      <dsp:spPr>
        <a:xfrm>
          <a:off x="0" y="1086840"/>
          <a:ext cx="7089794" cy="0"/>
        </a:xfrm>
        <a:prstGeom prst="line">
          <a:avLst/>
        </a:prstGeom>
        <a:gradFill rotWithShape="0">
          <a:gsLst>
            <a:gs pos="0">
              <a:schemeClr val="accent2">
                <a:hueOff val="226593"/>
                <a:satOff val="-591"/>
                <a:lumOff val="1394"/>
                <a:alphaOff val="0"/>
                <a:tint val="96000"/>
                <a:satMod val="100000"/>
                <a:lumMod val="104000"/>
              </a:schemeClr>
            </a:gs>
            <a:gs pos="78000">
              <a:schemeClr val="accent2">
                <a:hueOff val="226593"/>
                <a:satOff val="-591"/>
                <a:lumOff val="1394"/>
                <a:alphaOff val="0"/>
                <a:shade val="100000"/>
                <a:satMod val="110000"/>
                <a:lumMod val="100000"/>
              </a:schemeClr>
            </a:gs>
          </a:gsLst>
          <a:lin ang="5400000" scaled="0"/>
        </a:gradFill>
        <a:ln w="9525" cap="flat" cmpd="sng" algn="ctr">
          <a:solidFill>
            <a:schemeClr val="accent2">
              <a:hueOff val="226593"/>
              <a:satOff val="-591"/>
              <a:lumOff val="139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A652A615-CB9F-47B6-B417-488F350ADBB0}">
      <dsp:nvSpPr>
        <dsp:cNvPr id="0" name=""/>
        <dsp:cNvSpPr/>
      </dsp:nvSpPr>
      <dsp:spPr>
        <a:xfrm>
          <a:off x="0" y="1086840"/>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 supervised learning, we would use this labeled dataset to train the model. The input features are the pixels of the image, and the output label is the corresponding digit. </a:t>
          </a:r>
        </a:p>
      </dsp:txBody>
      <dsp:txXfrm>
        <a:off x="0" y="1086840"/>
        <a:ext cx="7089794" cy="543088"/>
      </dsp:txXfrm>
    </dsp:sp>
    <dsp:sp modelId="{363609D6-BCD4-4A41-88B3-B9C5A86FA065}">
      <dsp:nvSpPr>
        <dsp:cNvPr id="0" name=""/>
        <dsp:cNvSpPr/>
      </dsp:nvSpPr>
      <dsp:spPr>
        <a:xfrm>
          <a:off x="0" y="1629929"/>
          <a:ext cx="7089794" cy="0"/>
        </a:xfrm>
        <a:prstGeom prst="line">
          <a:avLst/>
        </a:prstGeom>
        <a:gradFill rotWithShape="0">
          <a:gsLst>
            <a:gs pos="0">
              <a:schemeClr val="accent2">
                <a:hueOff val="339889"/>
                <a:satOff val="-886"/>
                <a:lumOff val="2091"/>
                <a:alphaOff val="0"/>
                <a:tint val="96000"/>
                <a:satMod val="100000"/>
                <a:lumMod val="104000"/>
              </a:schemeClr>
            </a:gs>
            <a:gs pos="78000">
              <a:schemeClr val="accent2">
                <a:hueOff val="339889"/>
                <a:satOff val="-886"/>
                <a:lumOff val="2091"/>
                <a:alphaOff val="0"/>
                <a:shade val="100000"/>
                <a:satMod val="110000"/>
                <a:lumMod val="100000"/>
              </a:schemeClr>
            </a:gs>
          </a:gsLst>
          <a:lin ang="5400000" scaled="0"/>
        </a:gradFill>
        <a:ln w="9525" cap="flat" cmpd="sng" algn="ctr">
          <a:solidFill>
            <a:schemeClr val="accent2">
              <a:hueOff val="339889"/>
              <a:satOff val="-886"/>
              <a:lumOff val="2091"/>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482B3CE5-06E5-42A5-B926-7ABDE9FB5857}">
      <dsp:nvSpPr>
        <dsp:cNvPr id="0" name=""/>
        <dsp:cNvSpPr/>
      </dsp:nvSpPr>
      <dsp:spPr>
        <a:xfrm>
          <a:off x="0" y="1629929"/>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We would split the dataset into a training set and a test set and use the training set to train the model using a technique such as a neural network.</a:t>
          </a:r>
        </a:p>
      </dsp:txBody>
      <dsp:txXfrm>
        <a:off x="0" y="1629929"/>
        <a:ext cx="7089794" cy="543088"/>
      </dsp:txXfrm>
    </dsp:sp>
    <dsp:sp modelId="{D98C568F-2DC2-4C4C-8AB1-CE3E8B75B806}">
      <dsp:nvSpPr>
        <dsp:cNvPr id="0" name=""/>
        <dsp:cNvSpPr/>
      </dsp:nvSpPr>
      <dsp:spPr>
        <a:xfrm>
          <a:off x="0" y="2173018"/>
          <a:ext cx="7089794" cy="0"/>
        </a:xfrm>
        <a:prstGeom prst="line">
          <a:avLst/>
        </a:prstGeom>
        <a:gradFill rotWithShape="0">
          <a:gsLst>
            <a:gs pos="0">
              <a:schemeClr val="accent2">
                <a:hueOff val="453186"/>
                <a:satOff val="-1181"/>
                <a:lumOff val="2788"/>
                <a:alphaOff val="0"/>
                <a:tint val="96000"/>
                <a:satMod val="100000"/>
                <a:lumMod val="104000"/>
              </a:schemeClr>
            </a:gs>
            <a:gs pos="78000">
              <a:schemeClr val="accent2">
                <a:hueOff val="453186"/>
                <a:satOff val="-1181"/>
                <a:lumOff val="2788"/>
                <a:alphaOff val="0"/>
                <a:shade val="100000"/>
                <a:satMod val="110000"/>
                <a:lumMod val="100000"/>
              </a:schemeClr>
            </a:gs>
          </a:gsLst>
          <a:lin ang="5400000" scaled="0"/>
        </a:gradFill>
        <a:ln w="9525" cap="flat" cmpd="sng" algn="ctr">
          <a:solidFill>
            <a:schemeClr val="accent2">
              <a:hueOff val="453186"/>
              <a:satOff val="-1181"/>
              <a:lumOff val="2788"/>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62C678-1C7F-4D16-8794-DBF361FEC9EE}">
      <dsp:nvSpPr>
        <dsp:cNvPr id="0" name=""/>
        <dsp:cNvSpPr/>
      </dsp:nvSpPr>
      <dsp:spPr>
        <a:xfrm>
          <a:off x="0" y="2173018"/>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During the training phase, the model learns to map the pixel values to the corresponding digit using the labeled training data. </a:t>
          </a:r>
        </a:p>
      </dsp:txBody>
      <dsp:txXfrm>
        <a:off x="0" y="2173018"/>
        <a:ext cx="7089794" cy="543088"/>
      </dsp:txXfrm>
    </dsp:sp>
    <dsp:sp modelId="{3F354DD5-4806-4C61-A7BF-A55615294114}">
      <dsp:nvSpPr>
        <dsp:cNvPr id="0" name=""/>
        <dsp:cNvSpPr/>
      </dsp:nvSpPr>
      <dsp:spPr>
        <a:xfrm>
          <a:off x="0" y="2716107"/>
          <a:ext cx="7089794" cy="0"/>
        </a:xfrm>
        <a:prstGeom prst="line">
          <a:avLst/>
        </a:prstGeom>
        <a:gradFill rotWithShape="0">
          <a:gsLst>
            <a:gs pos="0">
              <a:schemeClr val="accent2">
                <a:hueOff val="566482"/>
                <a:satOff val="-1477"/>
                <a:lumOff val="3486"/>
                <a:alphaOff val="0"/>
                <a:tint val="96000"/>
                <a:satMod val="100000"/>
                <a:lumMod val="104000"/>
              </a:schemeClr>
            </a:gs>
            <a:gs pos="78000">
              <a:schemeClr val="accent2">
                <a:hueOff val="566482"/>
                <a:satOff val="-1477"/>
                <a:lumOff val="3486"/>
                <a:alphaOff val="0"/>
                <a:shade val="100000"/>
                <a:satMod val="110000"/>
                <a:lumMod val="100000"/>
              </a:schemeClr>
            </a:gs>
          </a:gsLst>
          <a:lin ang="5400000" scaled="0"/>
        </a:gradFill>
        <a:ln w="9525" cap="flat" cmpd="sng" algn="ctr">
          <a:solidFill>
            <a:schemeClr val="accent2">
              <a:hueOff val="566482"/>
              <a:satOff val="-1477"/>
              <a:lumOff val="3486"/>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03FE0BA-D112-4284-80F6-57B7AD25F35F}">
      <dsp:nvSpPr>
        <dsp:cNvPr id="0" name=""/>
        <dsp:cNvSpPr/>
      </dsp:nvSpPr>
      <dsp:spPr>
        <a:xfrm>
          <a:off x="0" y="2716107"/>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For example, the model might learn that a certain combination of pixels corresponds to the digit "3", while another combination corresponds to the digit "7". </a:t>
          </a:r>
        </a:p>
      </dsp:txBody>
      <dsp:txXfrm>
        <a:off x="0" y="2716107"/>
        <a:ext cx="7089794" cy="543088"/>
      </dsp:txXfrm>
    </dsp:sp>
    <dsp:sp modelId="{9253B74E-39EE-4EB1-93FB-B020E771827E}">
      <dsp:nvSpPr>
        <dsp:cNvPr id="0" name=""/>
        <dsp:cNvSpPr/>
      </dsp:nvSpPr>
      <dsp:spPr>
        <a:xfrm>
          <a:off x="0" y="3259196"/>
          <a:ext cx="7089794" cy="0"/>
        </a:xfrm>
        <a:prstGeom prst="line">
          <a:avLst/>
        </a:prstGeom>
        <a:gradFill rotWithShape="0">
          <a:gsLst>
            <a:gs pos="0">
              <a:schemeClr val="accent2">
                <a:hueOff val="679779"/>
                <a:satOff val="-1772"/>
                <a:lumOff val="4183"/>
                <a:alphaOff val="0"/>
                <a:tint val="96000"/>
                <a:satMod val="100000"/>
                <a:lumMod val="104000"/>
              </a:schemeClr>
            </a:gs>
            <a:gs pos="78000">
              <a:schemeClr val="accent2">
                <a:hueOff val="679779"/>
                <a:satOff val="-1772"/>
                <a:lumOff val="4183"/>
                <a:alphaOff val="0"/>
                <a:shade val="100000"/>
                <a:satMod val="110000"/>
                <a:lumMod val="100000"/>
              </a:schemeClr>
            </a:gs>
          </a:gsLst>
          <a:lin ang="5400000" scaled="0"/>
        </a:gradFill>
        <a:ln w="9525" cap="flat" cmpd="sng" algn="ctr">
          <a:solidFill>
            <a:schemeClr val="accent2">
              <a:hueOff val="679779"/>
              <a:satOff val="-1772"/>
              <a:lumOff val="4183"/>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A4C6340-59B2-4CAF-A348-E0E3675AF39E}">
      <dsp:nvSpPr>
        <dsp:cNvPr id="0" name=""/>
        <dsp:cNvSpPr/>
      </dsp:nvSpPr>
      <dsp:spPr>
        <a:xfrm>
          <a:off x="0" y="3259196"/>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model adjusts its parameters based on the training data and the objective function (such as cross-entropy loss) to minimize the error between the predicted and actual labels.</a:t>
          </a:r>
        </a:p>
      </dsp:txBody>
      <dsp:txXfrm>
        <a:off x="0" y="3259196"/>
        <a:ext cx="7089794" cy="543088"/>
      </dsp:txXfrm>
    </dsp:sp>
    <dsp:sp modelId="{720942E2-DAFF-44EF-B40D-68EAF968E6F2}">
      <dsp:nvSpPr>
        <dsp:cNvPr id="0" name=""/>
        <dsp:cNvSpPr/>
      </dsp:nvSpPr>
      <dsp:spPr>
        <a:xfrm>
          <a:off x="0" y="3802285"/>
          <a:ext cx="7089794" cy="0"/>
        </a:xfrm>
        <a:prstGeom prst="line">
          <a:avLst/>
        </a:prstGeom>
        <a:gradFill rotWithShape="0">
          <a:gsLst>
            <a:gs pos="0">
              <a:schemeClr val="accent2">
                <a:hueOff val="793075"/>
                <a:satOff val="-2067"/>
                <a:lumOff val="4880"/>
                <a:alphaOff val="0"/>
                <a:tint val="96000"/>
                <a:satMod val="100000"/>
                <a:lumMod val="104000"/>
              </a:schemeClr>
            </a:gs>
            <a:gs pos="78000">
              <a:schemeClr val="accent2">
                <a:hueOff val="793075"/>
                <a:satOff val="-2067"/>
                <a:lumOff val="4880"/>
                <a:alphaOff val="0"/>
                <a:shade val="100000"/>
                <a:satMod val="110000"/>
                <a:lumMod val="100000"/>
              </a:schemeClr>
            </a:gs>
          </a:gsLst>
          <a:lin ang="5400000" scaled="0"/>
        </a:gradFill>
        <a:ln w="9525" cap="flat" cmpd="sng" algn="ctr">
          <a:solidFill>
            <a:schemeClr val="accent2">
              <a:hueOff val="793075"/>
              <a:satOff val="-2067"/>
              <a:lumOff val="488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A0D63D60-B950-4666-9E7A-6B336AAA3AFB}">
      <dsp:nvSpPr>
        <dsp:cNvPr id="0" name=""/>
        <dsp:cNvSpPr/>
      </dsp:nvSpPr>
      <dsp:spPr>
        <a:xfrm>
          <a:off x="0" y="3802285"/>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Once the model is trained, we can use it to make predictions on new, unseen images of handwritten digits. </a:t>
          </a:r>
        </a:p>
      </dsp:txBody>
      <dsp:txXfrm>
        <a:off x="0" y="3802285"/>
        <a:ext cx="7089794" cy="543088"/>
      </dsp:txXfrm>
    </dsp:sp>
    <dsp:sp modelId="{6E05CB66-637C-4554-A851-E6FAB4CA8EE7}">
      <dsp:nvSpPr>
        <dsp:cNvPr id="0" name=""/>
        <dsp:cNvSpPr/>
      </dsp:nvSpPr>
      <dsp:spPr>
        <a:xfrm>
          <a:off x="0" y="4345374"/>
          <a:ext cx="7089794" cy="0"/>
        </a:xfrm>
        <a:prstGeom prst="line">
          <a:avLst/>
        </a:prstGeom>
        <a:gradFill rotWithShape="0">
          <a:gsLst>
            <a:gs pos="0">
              <a:schemeClr val="accent2">
                <a:hueOff val="906372"/>
                <a:satOff val="-2363"/>
                <a:lumOff val="5577"/>
                <a:alphaOff val="0"/>
                <a:tint val="96000"/>
                <a:satMod val="100000"/>
                <a:lumMod val="104000"/>
              </a:schemeClr>
            </a:gs>
            <a:gs pos="78000">
              <a:schemeClr val="accent2">
                <a:hueOff val="906372"/>
                <a:satOff val="-2363"/>
                <a:lumOff val="5577"/>
                <a:alphaOff val="0"/>
                <a:shade val="100000"/>
                <a:satMod val="110000"/>
                <a:lumMod val="100000"/>
              </a:schemeClr>
            </a:gs>
          </a:gsLst>
          <a:lin ang="5400000" scaled="0"/>
        </a:gradFill>
        <a:ln w="9525" cap="flat" cmpd="sng" algn="ctr">
          <a:solidFill>
            <a:schemeClr val="accent2">
              <a:hueOff val="906372"/>
              <a:satOff val="-2363"/>
              <a:lumOff val="557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7C1C43D-1BAB-4281-BF5B-9B812FBD8E90}">
      <dsp:nvSpPr>
        <dsp:cNvPr id="0" name=""/>
        <dsp:cNvSpPr/>
      </dsp:nvSpPr>
      <dsp:spPr>
        <a:xfrm>
          <a:off x="0" y="4345374"/>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We provide the image as input to the model, and the model predicts the corresponding digit. </a:t>
          </a:r>
        </a:p>
      </dsp:txBody>
      <dsp:txXfrm>
        <a:off x="0" y="4345374"/>
        <a:ext cx="7089794" cy="543088"/>
      </dsp:txXfrm>
    </dsp:sp>
    <dsp:sp modelId="{C5E95FDD-8A7D-4DAD-AD51-AF02228CC725}">
      <dsp:nvSpPr>
        <dsp:cNvPr id="0" name=""/>
        <dsp:cNvSpPr/>
      </dsp:nvSpPr>
      <dsp:spPr>
        <a:xfrm>
          <a:off x="0" y="4888463"/>
          <a:ext cx="70897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B3106EA4-5047-4718-9E05-E7AF694A69FB}">
      <dsp:nvSpPr>
        <dsp:cNvPr id="0" name=""/>
        <dsp:cNvSpPr/>
      </dsp:nvSpPr>
      <dsp:spPr>
        <a:xfrm>
          <a:off x="0" y="4888463"/>
          <a:ext cx="7089794" cy="54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For example, we can use the trained model to recognize the digits in a scanned document.</a:t>
          </a:r>
        </a:p>
      </dsp:txBody>
      <dsp:txXfrm>
        <a:off x="0" y="4888463"/>
        <a:ext cx="7089794" cy="5430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ADA-AFE3-47BC-93CF-316F9117DBF3}">
      <dsp:nvSpPr>
        <dsp:cNvPr id="0" name=""/>
        <dsp:cNvSpPr/>
      </dsp:nvSpPr>
      <dsp:spPr>
        <a:xfrm>
          <a:off x="14952" y="129050"/>
          <a:ext cx="1127365" cy="10560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D398FC-3061-4F4A-BD58-8BA23E820A0B}">
      <dsp:nvSpPr>
        <dsp:cNvPr id="0" name=""/>
        <dsp:cNvSpPr/>
      </dsp:nvSpPr>
      <dsp:spPr>
        <a:xfrm>
          <a:off x="14952" y="1347078"/>
          <a:ext cx="3221043" cy="82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Unsupervised learning is a type of machine learning where the model is trained on unlabeled data without any specific output label. </a:t>
          </a:r>
        </a:p>
      </dsp:txBody>
      <dsp:txXfrm>
        <a:off x="14952" y="1347078"/>
        <a:ext cx="3221043" cy="820823"/>
      </dsp:txXfrm>
    </dsp:sp>
    <dsp:sp modelId="{A9219603-BF7F-465A-B560-03E8301A69CC}">
      <dsp:nvSpPr>
        <dsp:cNvPr id="0" name=""/>
        <dsp:cNvSpPr/>
      </dsp:nvSpPr>
      <dsp:spPr>
        <a:xfrm>
          <a:off x="14952" y="2243222"/>
          <a:ext cx="3221043" cy="1651851"/>
        </a:xfrm>
        <a:prstGeom prst="rect">
          <a:avLst/>
        </a:prstGeom>
        <a:noFill/>
        <a:ln>
          <a:noFill/>
        </a:ln>
        <a:effectLst/>
      </dsp:spPr>
      <dsp:style>
        <a:lnRef idx="0">
          <a:scrgbClr r="0" g="0" b="0"/>
        </a:lnRef>
        <a:fillRef idx="0">
          <a:scrgbClr r="0" g="0" b="0"/>
        </a:fillRef>
        <a:effectRef idx="0">
          <a:scrgbClr r="0" g="0" b="0"/>
        </a:effectRef>
        <a:fontRef idx="minor"/>
      </dsp:style>
    </dsp:sp>
    <dsp:sp modelId="{447F428C-B49F-430E-A39B-C625E9F9A1D9}">
      <dsp:nvSpPr>
        <dsp:cNvPr id="0" name=""/>
        <dsp:cNvSpPr/>
      </dsp:nvSpPr>
      <dsp:spPr>
        <a:xfrm>
          <a:off x="3799678" y="129050"/>
          <a:ext cx="1127365" cy="10560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D4266-9401-42F5-8F94-A4741D441C93}">
      <dsp:nvSpPr>
        <dsp:cNvPr id="0" name=""/>
        <dsp:cNvSpPr/>
      </dsp:nvSpPr>
      <dsp:spPr>
        <a:xfrm>
          <a:off x="3799678" y="1347078"/>
          <a:ext cx="3221043" cy="82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objective of unsupervised learning is to find patterns or structure in the data that can be used to gain insights or make predictions.</a:t>
          </a:r>
        </a:p>
      </dsp:txBody>
      <dsp:txXfrm>
        <a:off x="3799678" y="1347078"/>
        <a:ext cx="3221043" cy="820823"/>
      </dsp:txXfrm>
    </dsp:sp>
    <dsp:sp modelId="{362AC618-1C3B-4137-B27A-0D71B6E702D4}">
      <dsp:nvSpPr>
        <dsp:cNvPr id="0" name=""/>
        <dsp:cNvSpPr/>
      </dsp:nvSpPr>
      <dsp:spPr>
        <a:xfrm>
          <a:off x="3799678" y="2243222"/>
          <a:ext cx="3221043" cy="1651851"/>
        </a:xfrm>
        <a:prstGeom prst="rect">
          <a:avLst/>
        </a:prstGeom>
        <a:noFill/>
        <a:ln>
          <a:noFill/>
        </a:ln>
        <a:effectLst/>
      </dsp:spPr>
      <dsp:style>
        <a:lnRef idx="0">
          <a:scrgbClr r="0" g="0" b="0"/>
        </a:lnRef>
        <a:fillRef idx="0">
          <a:scrgbClr r="0" g="0" b="0"/>
        </a:fillRef>
        <a:effectRef idx="0">
          <a:scrgbClr r="0" g="0" b="0"/>
        </a:effectRef>
        <a:fontRef idx="minor"/>
      </dsp:style>
    </dsp:sp>
    <dsp:sp modelId="{67FDF128-BD08-4817-AF32-B42448672F7F}">
      <dsp:nvSpPr>
        <dsp:cNvPr id="0" name=""/>
        <dsp:cNvSpPr/>
      </dsp:nvSpPr>
      <dsp:spPr>
        <a:xfrm>
          <a:off x="7584404" y="129050"/>
          <a:ext cx="1127365" cy="10560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791FD2-38D5-4322-8426-E58D4A893E17}">
      <dsp:nvSpPr>
        <dsp:cNvPr id="0" name=""/>
        <dsp:cNvSpPr/>
      </dsp:nvSpPr>
      <dsp:spPr>
        <a:xfrm>
          <a:off x="7584404" y="1347078"/>
          <a:ext cx="3221043" cy="82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Unsupervised learning also has many other applications, such as dimensionality reduction, anomaly detection, and generative modeling. </a:t>
          </a:r>
        </a:p>
      </dsp:txBody>
      <dsp:txXfrm>
        <a:off x="7584404" y="1347078"/>
        <a:ext cx="3221043" cy="820823"/>
      </dsp:txXfrm>
    </dsp:sp>
    <dsp:sp modelId="{41D1B9B2-B9FD-4997-9A6E-7E15B394EA84}">
      <dsp:nvSpPr>
        <dsp:cNvPr id="0" name=""/>
        <dsp:cNvSpPr/>
      </dsp:nvSpPr>
      <dsp:spPr>
        <a:xfrm>
          <a:off x="7584404" y="2243222"/>
          <a:ext cx="3221043" cy="165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For example, in dimensionality reduction, unsupervised learning can be used to reduce the number of features in a dataset while retaining most of the relevant information. </a:t>
          </a:r>
        </a:p>
        <a:p>
          <a:pPr marL="0" lvl="0" indent="0" algn="l" defTabSz="488950">
            <a:lnSpc>
              <a:spcPct val="100000"/>
            </a:lnSpc>
            <a:spcBef>
              <a:spcPct val="0"/>
            </a:spcBef>
            <a:spcAft>
              <a:spcPct val="35000"/>
            </a:spcAft>
            <a:buNone/>
          </a:pPr>
          <a:r>
            <a:rPr lang="en-US" sz="1100" kern="1200"/>
            <a:t>In anomaly detection, unsupervised learning can be used to identify rare or abnormal instances in a dataset. </a:t>
          </a:r>
        </a:p>
        <a:p>
          <a:pPr marL="0" lvl="0" indent="0" algn="l" defTabSz="488950">
            <a:lnSpc>
              <a:spcPct val="100000"/>
            </a:lnSpc>
            <a:spcBef>
              <a:spcPct val="0"/>
            </a:spcBef>
            <a:spcAft>
              <a:spcPct val="35000"/>
            </a:spcAft>
            <a:buNone/>
          </a:pPr>
          <a:r>
            <a:rPr lang="en-US" sz="1100" kern="1200"/>
            <a:t>In generative modeling, unsupervised learning can be used to learn the underlying distribution of the data and generate new instances that resemble the original data.</a:t>
          </a:r>
        </a:p>
      </dsp:txBody>
      <dsp:txXfrm>
        <a:off x="7584404" y="2243222"/>
        <a:ext cx="3221043" cy="1651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687E2-554E-4F2F-B65C-CA5919718409}">
      <dsp:nvSpPr>
        <dsp:cNvPr id="0" name=""/>
        <dsp:cNvSpPr/>
      </dsp:nvSpPr>
      <dsp:spPr>
        <a:xfrm>
          <a:off x="0" y="229624"/>
          <a:ext cx="6403994" cy="383760"/>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There are three forms of learning</a:t>
          </a:r>
        </a:p>
      </dsp:txBody>
      <dsp:txXfrm>
        <a:off x="18734" y="248358"/>
        <a:ext cx="6366526" cy="346292"/>
      </dsp:txXfrm>
    </dsp:sp>
    <dsp:sp modelId="{1D1480BD-A267-4B8C-B54F-4D14419E36A6}">
      <dsp:nvSpPr>
        <dsp:cNvPr id="0" name=""/>
        <dsp:cNvSpPr/>
      </dsp:nvSpPr>
      <dsp:spPr>
        <a:xfrm>
          <a:off x="0" y="659464"/>
          <a:ext cx="6403994" cy="383760"/>
        </a:xfrm>
        <a:prstGeom prst="roundRect">
          <a:avLst/>
        </a:prstGeom>
        <a:gradFill rotWithShape="0">
          <a:gsLst>
            <a:gs pos="0">
              <a:schemeClr val="accent2">
                <a:hueOff val="339889"/>
                <a:satOff val="-886"/>
                <a:lumOff val="2091"/>
                <a:alphaOff val="0"/>
                <a:tint val="96000"/>
                <a:satMod val="100000"/>
                <a:lumMod val="104000"/>
              </a:schemeClr>
            </a:gs>
            <a:gs pos="78000">
              <a:schemeClr val="accent2">
                <a:hueOff val="339889"/>
                <a:satOff val="-886"/>
                <a:lumOff val="2091"/>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Behavioral Learning: </a:t>
          </a:r>
        </a:p>
      </dsp:txBody>
      <dsp:txXfrm>
        <a:off x="18734" y="678198"/>
        <a:ext cx="6366526" cy="346292"/>
      </dsp:txXfrm>
    </dsp:sp>
    <dsp:sp modelId="{4CF7C9C0-E221-4D2E-9C85-E18D3CB94FB3}">
      <dsp:nvSpPr>
        <dsp:cNvPr id="0" name=""/>
        <dsp:cNvSpPr/>
      </dsp:nvSpPr>
      <dsp:spPr>
        <a:xfrm>
          <a:off x="0" y="1043224"/>
          <a:ext cx="6403994"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Behavioral learning refers to the process of learning by association, which occurs when a person learns to associate a particular stimulus with a certain response. </a:t>
          </a:r>
        </a:p>
        <a:p>
          <a:pPr marL="114300" lvl="1" indent="-114300" algn="l" defTabSz="533400">
            <a:lnSpc>
              <a:spcPct val="90000"/>
            </a:lnSpc>
            <a:spcBef>
              <a:spcPct val="0"/>
            </a:spcBef>
            <a:spcAft>
              <a:spcPct val="20000"/>
            </a:spcAft>
            <a:buChar char="•"/>
          </a:pPr>
          <a:r>
            <a:rPr lang="en-US" sz="1200" kern="1200"/>
            <a:t>The most common forms of behavioral learning are classical conditioning and operant conditioning. </a:t>
          </a:r>
        </a:p>
      </dsp:txBody>
      <dsp:txXfrm>
        <a:off x="0" y="1043224"/>
        <a:ext cx="6403994" cy="761760"/>
      </dsp:txXfrm>
    </dsp:sp>
    <dsp:sp modelId="{D3889160-9BB9-4207-8E7B-3039963F7B3D}">
      <dsp:nvSpPr>
        <dsp:cNvPr id="0" name=""/>
        <dsp:cNvSpPr/>
      </dsp:nvSpPr>
      <dsp:spPr>
        <a:xfrm>
          <a:off x="0" y="1804984"/>
          <a:ext cx="6403994" cy="383760"/>
        </a:xfrm>
        <a:prstGeom prst="roundRect">
          <a:avLst/>
        </a:prstGeom>
        <a:gradFill rotWithShape="0">
          <a:gsLst>
            <a:gs pos="0">
              <a:schemeClr val="accent2">
                <a:hueOff val="679779"/>
                <a:satOff val="-1772"/>
                <a:lumOff val="4183"/>
                <a:alphaOff val="0"/>
                <a:tint val="96000"/>
                <a:satMod val="100000"/>
                <a:lumMod val="104000"/>
              </a:schemeClr>
            </a:gs>
            <a:gs pos="78000">
              <a:schemeClr val="accent2">
                <a:hueOff val="679779"/>
                <a:satOff val="-1772"/>
                <a:lumOff val="418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Cognitive Learning: </a:t>
          </a:r>
        </a:p>
      </dsp:txBody>
      <dsp:txXfrm>
        <a:off x="18734" y="1823718"/>
        <a:ext cx="6366526" cy="346292"/>
      </dsp:txXfrm>
    </dsp:sp>
    <dsp:sp modelId="{A04EBAEF-00D8-4797-8911-3273CEB0B11F}">
      <dsp:nvSpPr>
        <dsp:cNvPr id="0" name=""/>
        <dsp:cNvSpPr/>
      </dsp:nvSpPr>
      <dsp:spPr>
        <a:xfrm>
          <a:off x="0" y="2188744"/>
          <a:ext cx="6403994"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Cognitive learning involves the acquisition of knowledge, skills, and understanding through thinking, reasoning, and problem-solving. </a:t>
          </a:r>
        </a:p>
        <a:p>
          <a:pPr marL="114300" lvl="1" indent="-114300" algn="l" defTabSz="533400">
            <a:lnSpc>
              <a:spcPct val="90000"/>
            </a:lnSpc>
            <a:spcBef>
              <a:spcPct val="0"/>
            </a:spcBef>
            <a:spcAft>
              <a:spcPct val="20000"/>
            </a:spcAft>
            <a:buChar char="•"/>
          </a:pPr>
          <a:r>
            <a:rPr lang="en-US" sz="1200" kern="1200"/>
            <a:t>Examples of cognitive learning include concept learning, insight learning, and problem-solving.</a:t>
          </a:r>
        </a:p>
      </dsp:txBody>
      <dsp:txXfrm>
        <a:off x="0" y="2188744"/>
        <a:ext cx="6403994" cy="761760"/>
      </dsp:txXfrm>
    </dsp:sp>
    <dsp:sp modelId="{8A463FD8-9D1C-4DF8-A152-03E0432A644E}">
      <dsp:nvSpPr>
        <dsp:cNvPr id="0" name=""/>
        <dsp:cNvSpPr/>
      </dsp:nvSpPr>
      <dsp:spPr>
        <a:xfrm>
          <a:off x="0" y="2950504"/>
          <a:ext cx="6403994" cy="383760"/>
        </a:xfrm>
        <a:prstGeom prst="roundRec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Social Learning: </a:t>
          </a:r>
        </a:p>
      </dsp:txBody>
      <dsp:txXfrm>
        <a:off x="18734" y="2969238"/>
        <a:ext cx="6366526" cy="346292"/>
      </dsp:txXfrm>
    </dsp:sp>
    <dsp:sp modelId="{518E8EBF-D1EE-4990-94F2-33C62DD4220D}">
      <dsp:nvSpPr>
        <dsp:cNvPr id="0" name=""/>
        <dsp:cNvSpPr/>
      </dsp:nvSpPr>
      <dsp:spPr>
        <a:xfrm>
          <a:off x="0" y="3334264"/>
          <a:ext cx="6403994"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Social learning involves learning through observation, imitation, and social interaction. </a:t>
          </a:r>
        </a:p>
        <a:p>
          <a:pPr marL="114300" lvl="1" indent="-114300" algn="l" defTabSz="533400">
            <a:lnSpc>
              <a:spcPct val="90000"/>
            </a:lnSpc>
            <a:spcBef>
              <a:spcPct val="0"/>
            </a:spcBef>
            <a:spcAft>
              <a:spcPct val="20000"/>
            </a:spcAft>
            <a:buChar char="•"/>
          </a:pPr>
          <a:r>
            <a:rPr lang="en-US" sz="1200" kern="1200"/>
            <a:t>It occurs when individuals learn from the behaviors and actions of others in their environment. </a:t>
          </a:r>
        </a:p>
        <a:p>
          <a:pPr marL="114300" lvl="1" indent="-114300" algn="l" defTabSz="533400">
            <a:lnSpc>
              <a:spcPct val="90000"/>
            </a:lnSpc>
            <a:spcBef>
              <a:spcPct val="0"/>
            </a:spcBef>
            <a:spcAft>
              <a:spcPct val="20000"/>
            </a:spcAft>
            <a:buChar char="•"/>
          </a:pPr>
          <a:r>
            <a:rPr lang="en-US" sz="1200" kern="1200"/>
            <a:t>Social learning can occur through modeling, where individuals learn by observing and imitating the behavior of others. </a:t>
          </a:r>
        </a:p>
        <a:p>
          <a:pPr marL="114300" lvl="1" indent="-114300" algn="l" defTabSz="533400">
            <a:lnSpc>
              <a:spcPct val="90000"/>
            </a:lnSpc>
            <a:spcBef>
              <a:spcPct val="0"/>
            </a:spcBef>
            <a:spcAft>
              <a:spcPct val="20000"/>
            </a:spcAft>
            <a:buChar char="•"/>
          </a:pPr>
          <a:r>
            <a:rPr lang="en-US" sz="1200" kern="1200"/>
            <a:t>It can also occur through vicarious learning, where individuals learn from the consequences of other people's behavior.</a:t>
          </a:r>
        </a:p>
      </dsp:txBody>
      <dsp:txXfrm>
        <a:off x="0" y="3334264"/>
        <a:ext cx="6403994" cy="1523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6372A-3544-46AC-A8DC-97BA165C4267}">
      <dsp:nvSpPr>
        <dsp:cNvPr id="0" name=""/>
        <dsp:cNvSpPr/>
      </dsp:nvSpPr>
      <dsp:spPr>
        <a:xfrm rot="5400000">
          <a:off x="-167409" y="170191"/>
          <a:ext cx="1116065" cy="7812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Dataset: </a:t>
          </a:r>
        </a:p>
      </dsp:txBody>
      <dsp:txXfrm rot="-5400000">
        <a:off x="1" y="393404"/>
        <a:ext cx="781246" cy="334819"/>
      </dsp:txXfrm>
    </dsp:sp>
    <dsp:sp modelId="{F09D8AD5-201E-4DDA-A594-D7D161528285}">
      <dsp:nvSpPr>
        <dsp:cNvPr id="0" name=""/>
        <dsp:cNvSpPr/>
      </dsp:nvSpPr>
      <dsp:spPr>
        <a:xfrm rot="5400000">
          <a:off x="5438101" y="-4654073"/>
          <a:ext cx="725442" cy="10039153"/>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A dataset is a collection of data used for training, testing, or evaluating a machine learning model.</a:t>
          </a:r>
        </a:p>
      </dsp:txBody>
      <dsp:txXfrm rot="-5400000">
        <a:off x="781246" y="38195"/>
        <a:ext cx="10003740" cy="654616"/>
      </dsp:txXfrm>
    </dsp:sp>
    <dsp:sp modelId="{76C9B0CA-B70E-4C9E-BFC2-D842FE3E3C33}">
      <dsp:nvSpPr>
        <dsp:cNvPr id="0" name=""/>
        <dsp:cNvSpPr/>
      </dsp:nvSpPr>
      <dsp:spPr>
        <a:xfrm rot="5400000">
          <a:off x="-167409" y="1137690"/>
          <a:ext cx="1116065" cy="7812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Feature: </a:t>
          </a:r>
        </a:p>
      </dsp:txBody>
      <dsp:txXfrm rot="-5400000">
        <a:off x="1" y="1360903"/>
        <a:ext cx="781246" cy="334819"/>
      </dsp:txXfrm>
    </dsp:sp>
    <dsp:sp modelId="{E3F62552-029C-48D7-9FA2-89F757F2EEB8}">
      <dsp:nvSpPr>
        <dsp:cNvPr id="0" name=""/>
        <dsp:cNvSpPr/>
      </dsp:nvSpPr>
      <dsp:spPr>
        <a:xfrm rot="5400000">
          <a:off x="5438101" y="-3686575"/>
          <a:ext cx="725442" cy="10039153"/>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A feature is an individually measurable property or characteristic of an observed event that is used as input by an algorithm for machine learning. </a:t>
          </a:r>
        </a:p>
        <a:p>
          <a:pPr marL="114300" lvl="1" indent="-114300" algn="l" defTabSz="622300">
            <a:lnSpc>
              <a:spcPct val="90000"/>
            </a:lnSpc>
            <a:spcBef>
              <a:spcPct val="0"/>
            </a:spcBef>
            <a:spcAft>
              <a:spcPct val="15000"/>
            </a:spcAft>
            <a:buChar char="•"/>
          </a:pPr>
          <a:r>
            <a:rPr lang="en-US" sz="1400" kern="1200"/>
            <a:t>For example, the age, gender, and education level of a person may be features used to predict their income.</a:t>
          </a:r>
        </a:p>
      </dsp:txBody>
      <dsp:txXfrm rot="-5400000">
        <a:off x="781246" y="1005693"/>
        <a:ext cx="10003740" cy="654616"/>
      </dsp:txXfrm>
    </dsp:sp>
    <dsp:sp modelId="{6C79E2D9-45E7-40E7-B47C-0DF21BD08B63}">
      <dsp:nvSpPr>
        <dsp:cNvPr id="0" name=""/>
        <dsp:cNvSpPr/>
      </dsp:nvSpPr>
      <dsp:spPr>
        <a:xfrm rot="5400000">
          <a:off x="-167409" y="2105188"/>
          <a:ext cx="1116065" cy="7812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Label: </a:t>
          </a:r>
        </a:p>
      </dsp:txBody>
      <dsp:txXfrm rot="-5400000">
        <a:off x="1" y="2328401"/>
        <a:ext cx="781246" cy="334819"/>
      </dsp:txXfrm>
    </dsp:sp>
    <dsp:sp modelId="{37EB6D25-FE5C-4745-B06E-65A8393A3976}">
      <dsp:nvSpPr>
        <dsp:cNvPr id="0" name=""/>
        <dsp:cNvSpPr/>
      </dsp:nvSpPr>
      <dsp:spPr>
        <a:xfrm rot="5400000">
          <a:off x="5438101" y="-2719076"/>
          <a:ext cx="725442" cy="10039153"/>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A label is the output or target variable that the machine learning algorithm tries to predict, such as a category or numerical value. </a:t>
          </a:r>
        </a:p>
        <a:p>
          <a:pPr marL="114300" lvl="1" indent="-114300" algn="l" defTabSz="622300">
            <a:lnSpc>
              <a:spcPct val="90000"/>
            </a:lnSpc>
            <a:spcBef>
              <a:spcPct val="0"/>
            </a:spcBef>
            <a:spcAft>
              <a:spcPct val="15000"/>
            </a:spcAft>
            <a:buChar char="•"/>
          </a:pPr>
          <a:r>
            <a:rPr lang="en-US" sz="1400" kern="1200"/>
            <a:t>For example, in a spam detection model, the label may be "spam" or "not spam."</a:t>
          </a:r>
        </a:p>
      </dsp:txBody>
      <dsp:txXfrm rot="-5400000">
        <a:off x="781246" y="1973192"/>
        <a:ext cx="10003740" cy="654616"/>
      </dsp:txXfrm>
    </dsp:sp>
    <dsp:sp modelId="{FF30045B-E6F4-471C-8C27-21C823E5A11E}">
      <dsp:nvSpPr>
        <dsp:cNvPr id="0" name=""/>
        <dsp:cNvSpPr/>
      </dsp:nvSpPr>
      <dsp:spPr>
        <a:xfrm rot="5400000">
          <a:off x="-167409" y="3072687"/>
          <a:ext cx="1116065" cy="7812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Training: </a:t>
          </a:r>
        </a:p>
      </dsp:txBody>
      <dsp:txXfrm rot="-5400000">
        <a:off x="1" y="3295900"/>
        <a:ext cx="781246" cy="334819"/>
      </dsp:txXfrm>
    </dsp:sp>
    <dsp:sp modelId="{27BC3F2E-392D-4260-B41F-4F8A032D9C29}">
      <dsp:nvSpPr>
        <dsp:cNvPr id="0" name=""/>
        <dsp:cNvSpPr/>
      </dsp:nvSpPr>
      <dsp:spPr>
        <a:xfrm rot="5400000">
          <a:off x="5438101" y="-1751578"/>
          <a:ext cx="725442" cy="10039153"/>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Training is the process of using a dataset to teach a machine learning model to make predictions.</a:t>
          </a:r>
        </a:p>
      </dsp:txBody>
      <dsp:txXfrm rot="-5400000">
        <a:off x="781246" y="2940690"/>
        <a:ext cx="10003740" cy="6546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49409-694D-4858-B530-CD2D352FBA14}">
      <dsp:nvSpPr>
        <dsp:cNvPr id="0" name=""/>
        <dsp:cNvSpPr/>
      </dsp:nvSpPr>
      <dsp:spPr>
        <a:xfrm>
          <a:off x="0" y="395393"/>
          <a:ext cx="6403994" cy="40774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Testing: </a:t>
          </a:r>
        </a:p>
      </dsp:txBody>
      <dsp:txXfrm>
        <a:off x="19904" y="415297"/>
        <a:ext cx="6364186" cy="367937"/>
      </dsp:txXfrm>
    </dsp:sp>
    <dsp:sp modelId="{B4510982-7CF9-47B7-AAF7-1C634474ADC5}">
      <dsp:nvSpPr>
        <dsp:cNvPr id="0" name=""/>
        <dsp:cNvSpPr/>
      </dsp:nvSpPr>
      <dsp:spPr>
        <a:xfrm>
          <a:off x="0" y="803138"/>
          <a:ext cx="6403994" cy="826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Testing is the process of evaluating the performance of a machine learning model on a dataset that it has not seen before. </a:t>
          </a:r>
        </a:p>
        <a:p>
          <a:pPr marL="114300" lvl="1" indent="-114300" algn="l" defTabSz="577850">
            <a:lnSpc>
              <a:spcPct val="90000"/>
            </a:lnSpc>
            <a:spcBef>
              <a:spcPct val="0"/>
            </a:spcBef>
            <a:spcAft>
              <a:spcPct val="20000"/>
            </a:spcAft>
            <a:buChar char="•"/>
          </a:pPr>
          <a:r>
            <a:rPr lang="en-US" sz="1300" kern="1200"/>
            <a:t>This is done to estimate how well the model will perform on new, unseen data.</a:t>
          </a:r>
        </a:p>
      </dsp:txBody>
      <dsp:txXfrm>
        <a:off x="0" y="803138"/>
        <a:ext cx="6403994" cy="826965"/>
      </dsp:txXfrm>
    </dsp:sp>
    <dsp:sp modelId="{4BAB060D-92AD-4857-A286-7B01B8E6F701}">
      <dsp:nvSpPr>
        <dsp:cNvPr id="0" name=""/>
        <dsp:cNvSpPr/>
      </dsp:nvSpPr>
      <dsp:spPr>
        <a:xfrm>
          <a:off x="0" y="1630103"/>
          <a:ext cx="6403994" cy="407745"/>
        </a:xfrm>
        <a:prstGeom prst="roundRect">
          <a:avLst/>
        </a:prstGeom>
        <a:gradFill rotWithShape="0">
          <a:gsLst>
            <a:gs pos="0">
              <a:schemeClr val="accent2">
                <a:hueOff val="339889"/>
                <a:satOff val="-886"/>
                <a:lumOff val="2091"/>
                <a:alphaOff val="0"/>
                <a:tint val="96000"/>
                <a:satMod val="100000"/>
                <a:lumMod val="104000"/>
              </a:schemeClr>
            </a:gs>
            <a:gs pos="78000">
              <a:schemeClr val="accent2">
                <a:hueOff val="339889"/>
                <a:satOff val="-886"/>
                <a:lumOff val="2091"/>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Validation: </a:t>
          </a:r>
        </a:p>
      </dsp:txBody>
      <dsp:txXfrm>
        <a:off x="19904" y="1650007"/>
        <a:ext cx="6364186" cy="367937"/>
      </dsp:txXfrm>
    </dsp:sp>
    <dsp:sp modelId="{46EFD376-2604-4F29-8287-3822AC092E37}">
      <dsp:nvSpPr>
        <dsp:cNvPr id="0" name=""/>
        <dsp:cNvSpPr/>
      </dsp:nvSpPr>
      <dsp:spPr>
        <a:xfrm>
          <a:off x="0" y="2037848"/>
          <a:ext cx="6403994" cy="826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Validation is the process of evaluating the performance of a machine learning model on a dataset that is separate from both the training and testing data. </a:t>
          </a:r>
        </a:p>
        <a:p>
          <a:pPr marL="114300" lvl="1" indent="-114300" algn="l" defTabSz="577850">
            <a:lnSpc>
              <a:spcPct val="90000"/>
            </a:lnSpc>
            <a:spcBef>
              <a:spcPct val="0"/>
            </a:spcBef>
            <a:spcAft>
              <a:spcPct val="20000"/>
            </a:spcAft>
            <a:buChar char="•"/>
          </a:pPr>
          <a:r>
            <a:rPr lang="en-US" sz="1300" kern="1200"/>
            <a:t>Validation is used to assess whether the model is overfitting or underfitting.</a:t>
          </a:r>
        </a:p>
      </dsp:txBody>
      <dsp:txXfrm>
        <a:off x="0" y="2037848"/>
        <a:ext cx="6403994" cy="826965"/>
      </dsp:txXfrm>
    </dsp:sp>
    <dsp:sp modelId="{5303DC44-7DE5-4F1D-ADD5-6CDEDD796390}">
      <dsp:nvSpPr>
        <dsp:cNvPr id="0" name=""/>
        <dsp:cNvSpPr/>
      </dsp:nvSpPr>
      <dsp:spPr>
        <a:xfrm>
          <a:off x="0" y="2864813"/>
          <a:ext cx="6403994" cy="407745"/>
        </a:xfrm>
        <a:prstGeom prst="roundRect">
          <a:avLst/>
        </a:prstGeom>
        <a:gradFill rotWithShape="0">
          <a:gsLst>
            <a:gs pos="0">
              <a:schemeClr val="accent2">
                <a:hueOff val="679779"/>
                <a:satOff val="-1772"/>
                <a:lumOff val="4183"/>
                <a:alphaOff val="0"/>
                <a:tint val="96000"/>
                <a:satMod val="100000"/>
                <a:lumMod val="104000"/>
              </a:schemeClr>
            </a:gs>
            <a:gs pos="78000">
              <a:schemeClr val="accent2">
                <a:hueOff val="679779"/>
                <a:satOff val="-1772"/>
                <a:lumOff val="418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Overfitting: </a:t>
          </a:r>
          <a:endParaRPr lang="en-US" sz="1700" kern="1200"/>
        </a:p>
      </dsp:txBody>
      <dsp:txXfrm>
        <a:off x="19904" y="2884717"/>
        <a:ext cx="6364186" cy="367937"/>
      </dsp:txXfrm>
    </dsp:sp>
    <dsp:sp modelId="{75A1C56F-DBBF-4F00-896C-9C71DE33BA9F}">
      <dsp:nvSpPr>
        <dsp:cNvPr id="0" name=""/>
        <dsp:cNvSpPr/>
      </dsp:nvSpPr>
      <dsp:spPr>
        <a:xfrm>
          <a:off x="0" y="3272558"/>
          <a:ext cx="6403994" cy="413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baseline="0"/>
            <a:t>Overfitting occurs when a machine learning model is trained to fit the training data too closely and performs poorly on new, unseen data.</a:t>
          </a:r>
          <a:endParaRPr lang="en-US" sz="1300" kern="1200"/>
        </a:p>
      </dsp:txBody>
      <dsp:txXfrm>
        <a:off x="0" y="3272558"/>
        <a:ext cx="6403994" cy="413482"/>
      </dsp:txXfrm>
    </dsp:sp>
    <dsp:sp modelId="{B032AD7B-A701-4EFB-8826-7363789C26E2}">
      <dsp:nvSpPr>
        <dsp:cNvPr id="0" name=""/>
        <dsp:cNvSpPr/>
      </dsp:nvSpPr>
      <dsp:spPr>
        <a:xfrm>
          <a:off x="0" y="3686040"/>
          <a:ext cx="6403994" cy="407745"/>
        </a:xfrm>
        <a:prstGeom prst="roundRec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Underfitting: </a:t>
          </a:r>
          <a:endParaRPr lang="en-US" sz="1700" kern="1200"/>
        </a:p>
      </dsp:txBody>
      <dsp:txXfrm>
        <a:off x="19904" y="3705944"/>
        <a:ext cx="6364186" cy="367937"/>
      </dsp:txXfrm>
    </dsp:sp>
    <dsp:sp modelId="{290CCD91-42C8-4820-9512-5DDD20CB77D7}">
      <dsp:nvSpPr>
        <dsp:cNvPr id="0" name=""/>
        <dsp:cNvSpPr/>
      </dsp:nvSpPr>
      <dsp:spPr>
        <a:xfrm>
          <a:off x="0" y="4093785"/>
          <a:ext cx="6403994"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baseline="0"/>
            <a:t>Underfitting occurs when a machine learning model is not complex enough to capture the relationships between the input features and the output labels, and it performs poorly on both the training and testing data.</a:t>
          </a:r>
          <a:endParaRPr lang="en-US" sz="1300" kern="1200"/>
        </a:p>
      </dsp:txBody>
      <dsp:txXfrm>
        <a:off x="0" y="4093785"/>
        <a:ext cx="6403994" cy="598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4EC54-2CEC-482F-AE37-008B8A69C03F}">
      <dsp:nvSpPr>
        <dsp:cNvPr id="0" name=""/>
        <dsp:cNvSpPr/>
      </dsp:nvSpPr>
      <dsp:spPr>
        <a:xfrm>
          <a:off x="0" y="38509"/>
          <a:ext cx="6403994" cy="50368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Model: </a:t>
          </a:r>
          <a:endParaRPr lang="en-US" sz="2100" kern="1200"/>
        </a:p>
      </dsp:txBody>
      <dsp:txXfrm>
        <a:off x="24588" y="63097"/>
        <a:ext cx="6354818" cy="454509"/>
      </dsp:txXfrm>
    </dsp:sp>
    <dsp:sp modelId="{507C0D62-46FB-4C71-B5CF-75FD6861BE20}">
      <dsp:nvSpPr>
        <dsp:cNvPr id="0" name=""/>
        <dsp:cNvSpPr/>
      </dsp:nvSpPr>
      <dsp:spPr>
        <a:xfrm>
          <a:off x="0" y="542194"/>
          <a:ext cx="6403994"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a:t>A model is a representation of the relationships between the input features and the output labels learned from the training data. </a:t>
          </a:r>
          <a:endParaRPr lang="en-US" sz="1600" kern="1200"/>
        </a:p>
        <a:p>
          <a:pPr marL="171450" lvl="1" indent="-171450" algn="l" defTabSz="711200">
            <a:lnSpc>
              <a:spcPct val="90000"/>
            </a:lnSpc>
            <a:spcBef>
              <a:spcPct val="0"/>
            </a:spcBef>
            <a:spcAft>
              <a:spcPct val="20000"/>
            </a:spcAft>
            <a:buChar char="•"/>
          </a:pPr>
          <a:r>
            <a:rPr lang="en-US" sz="1600" b="0" i="0" kern="1200" baseline="0"/>
            <a:t>The model is used to make predictions on new, unseen data.</a:t>
          </a:r>
          <a:endParaRPr lang="en-US" sz="1600" kern="1200"/>
        </a:p>
      </dsp:txBody>
      <dsp:txXfrm>
        <a:off x="0" y="542194"/>
        <a:ext cx="6403994" cy="1238895"/>
      </dsp:txXfrm>
    </dsp:sp>
    <dsp:sp modelId="{D6C53384-1A61-42D5-A6C8-2576ECCC66A0}">
      <dsp:nvSpPr>
        <dsp:cNvPr id="0" name=""/>
        <dsp:cNvSpPr/>
      </dsp:nvSpPr>
      <dsp:spPr>
        <a:xfrm>
          <a:off x="0" y="1781089"/>
          <a:ext cx="6403994" cy="503685"/>
        </a:xfrm>
        <a:prstGeom prst="roundRect">
          <a:avLst/>
        </a:prstGeom>
        <a:gradFill rotWithShape="0">
          <a:gsLst>
            <a:gs pos="0">
              <a:schemeClr val="accent2">
                <a:hueOff val="509834"/>
                <a:satOff val="-1329"/>
                <a:lumOff val="3137"/>
                <a:alphaOff val="0"/>
                <a:tint val="96000"/>
                <a:satMod val="100000"/>
                <a:lumMod val="104000"/>
              </a:schemeClr>
            </a:gs>
            <a:gs pos="78000">
              <a:schemeClr val="accent2">
                <a:hueOff val="509834"/>
                <a:satOff val="-1329"/>
                <a:lumOff val="3137"/>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Algorithm: </a:t>
          </a:r>
          <a:endParaRPr lang="en-US" sz="2100" kern="1200"/>
        </a:p>
      </dsp:txBody>
      <dsp:txXfrm>
        <a:off x="24588" y="1805677"/>
        <a:ext cx="6354818" cy="454509"/>
      </dsp:txXfrm>
    </dsp:sp>
    <dsp:sp modelId="{23871167-34EA-441D-8BC5-D14DA5321362}">
      <dsp:nvSpPr>
        <dsp:cNvPr id="0" name=""/>
        <dsp:cNvSpPr/>
      </dsp:nvSpPr>
      <dsp:spPr>
        <a:xfrm>
          <a:off x="0" y="2284774"/>
          <a:ext cx="6403994" cy="1021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a:t>An algorithm is a set of rules or procedures used to solve a problem. </a:t>
          </a:r>
          <a:endParaRPr lang="en-US" sz="1600" kern="1200"/>
        </a:p>
        <a:p>
          <a:pPr marL="171450" lvl="1" indent="-171450" algn="l" defTabSz="711200">
            <a:lnSpc>
              <a:spcPct val="90000"/>
            </a:lnSpc>
            <a:spcBef>
              <a:spcPct val="0"/>
            </a:spcBef>
            <a:spcAft>
              <a:spcPct val="20000"/>
            </a:spcAft>
            <a:buChar char="•"/>
          </a:pPr>
          <a:r>
            <a:rPr lang="en-US" sz="1600" b="0" i="0" kern="1200" baseline="0"/>
            <a:t>In machine learning, algorithms are used to learn from data and make predictions.</a:t>
          </a:r>
          <a:endParaRPr lang="en-US" sz="1600" kern="1200"/>
        </a:p>
      </dsp:txBody>
      <dsp:txXfrm>
        <a:off x="0" y="2284774"/>
        <a:ext cx="6403994" cy="1021545"/>
      </dsp:txXfrm>
    </dsp:sp>
    <dsp:sp modelId="{01E96096-684D-4AE9-AF32-D3936E0464AF}">
      <dsp:nvSpPr>
        <dsp:cNvPr id="0" name=""/>
        <dsp:cNvSpPr/>
      </dsp:nvSpPr>
      <dsp:spPr>
        <a:xfrm>
          <a:off x="0" y="3306319"/>
          <a:ext cx="6403994" cy="503685"/>
        </a:xfrm>
        <a:prstGeom prst="roundRec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Hyperparameters: </a:t>
          </a:r>
          <a:endParaRPr lang="en-US" sz="2100" kern="1200"/>
        </a:p>
      </dsp:txBody>
      <dsp:txXfrm>
        <a:off x="24588" y="3330907"/>
        <a:ext cx="6354818" cy="454509"/>
      </dsp:txXfrm>
    </dsp:sp>
    <dsp:sp modelId="{634C8A4A-A446-44B7-ADD1-73A10343E59C}">
      <dsp:nvSpPr>
        <dsp:cNvPr id="0" name=""/>
        <dsp:cNvSpPr/>
      </dsp:nvSpPr>
      <dsp:spPr>
        <a:xfrm>
          <a:off x="0" y="3810004"/>
          <a:ext cx="6403994"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a:t>Hyperparameters are settings or configurations of a machine learning algorithm that are set before training. </a:t>
          </a:r>
          <a:endParaRPr lang="en-US" sz="1600" kern="1200"/>
        </a:p>
        <a:p>
          <a:pPr marL="171450" lvl="1" indent="-171450" algn="l" defTabSz="711200">
            <a:lnSpc>
              <a:spcPct val="90000"/>
            </a:lnSpc>
            <a:spcBef>
              <a:spcPct val="0"/>
            </a:spcBef>
            <a:spcAft>
              <a:spcPct val="20000"/>
            </a:spcAft>
            <a:buChar char="•"/>
          </a:pPr>
          <a:r>
            <a:rPr lang="en-US" sz="1600" b="0" i="0" kern="1200" baseline="0"/>
            <a:t>These include parameters such as the learning rate, regularization, and number of hidden layers in a neural network.</a:t>
          </a:r>
          <a:endParaRPr lang="en-US" sz="1600" kern="1200"/>
        </a:p>
      </dsp:txBody>
      <dsp:txXfrm>
        <a:off x="0" y="3810004"/>
        <a:ext cx="6403994" cy="12388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B637F-0FAA-4E66-A73A-A029A11D0997}">
      <dsp:nvSpPr>
        <dsp:cNvPr id="0" name=""/>
        <dsp:cNvSpPr/>
      </dsp:nvSpPr>
      <dsp:spPr>
        <a:xfrm>
          <a:off x="0" y="273802"/>
          <a:ext cx="10820400" cy="37422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9783" tIns="374904" rIns="83978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Rote learning</a:t>
          </a:r>
        </a:p>
        <a:p>
          <a:pPr marL="171450" lvl="1" indent="-171450" algn="l" defTabSz="800100">
            <a:lnSpc>
              <a:spcPct val="90000"/>
            </a:lnSpc>
            <a:spcBef>
              <a:spcPct val="0"/>
            </a:spcBef>
            <a:spcAft>
              <a:spcPct val="15000"/>
            </a:spcAft>
            <a:buChar char="•"/>
          </a:pPr>
          <a:r>
            <a:rPr lang="en-US" sz="1800" kern="1200"/>
            <a:t>Learning from observation</a:t>
          </a:r>
        </a:p>
        <a:p>
          <a:pPr marL="342900" lvl="2" indent="-171450" algn="l" defTabSz="800100">
            <a:lnSpc>
              <a:spcPct val="90000"/>
            </a:lnSpc>
            <a:spcBef>
              <a:spcPct val="0"/>
            </a:spcBef>
            <a:spcAft>
              <a:spcPct val="15000"/>
            </a:spcAft>
            <a:buChar char="•"/>
          </a:pPr>
          <a:r>
            <a:rPr lang="en-US" sz="1800" kern="1200"/>
            <a:t>Learning from agents</a:t>
          </a:r>
        </a:p>
        <a:p>
          <a:pPr marL="342900" lvl="2" indent="-171450" algn="l" defTabSz="800100">
            <a:lnSpc>
              <a:spcPct val="90000"/>
            </a:lnSpc>
            <a:spcBef>
              <a:spcPct val="0"/>
            </a:spcBef>
            <a:spcAft>
              <a:spcPct val="15000"/>
            </a:spcAft>
            <a:buChar char="•"/>
          </a:pPr>
          <a:r>
            <a:rPr lang="en-US" sz="1800" kern="1200"/>
            <a:t>Inductive learning</a:t>
          </a:r>
        </a:p>
        <a:p>
          <a:pPr marL="342900" lvl="2" indent="-171450" algn="l" defTabSz="800100">
            <a:lnSpc>
              <a:spcPct val="90000"/>
            </a:lnSpc>
            <a:spcBef>
              <a:spcPct val="0"/>
            </a:spcBef>
            <a:spcAft>
              <a:spcPct val="15000"/>
            </a:spcAft>
            <a:buChar char="•"/>
          </a:pPr>
          <a:r>
            <a:rPr lang="en-US" sz="1800" kern="1200"/>
            <a:t>Decision tree learning</a:t>
          </a:r>
        </a:p>
        <a:p>
          <a:pPr marL="171450" lvl="1" indent="-171450" algn="l" defTabSz="800100">
            <a:lnSpc>
              <a:spcPct val="90000"/>
            </a:lnSpc>
            <a:spcBef>
              <a:spcPct val="0"/>
            </a:spcBef>
            <a:spcAft>
              <a:spcPct val="15000"/>
            </a:spcAft>
            <a:buChar char="•"/>
          </a:pPr>
          <a:r>
            <a:rPr lang="en-US" sz="1800" kern="1200"/>
            <a:t>Unsupervised learning</a:t>
          </a:r>
        </a:p>
        <a:p>
          <a:pPr marL="171450" lvl="1" indent="-171450" algn="l" defTabSz="800100">
            <a:lnSpc>
              <a:spcPct val="90000"/>
            </a:lnSpc>
            <a:spcBef>
              <a:spcPct val="0"/>
            </a:spcBef>
            <a:spcAft>
              <a:spcPct val="15000"/>
            </a:spcAft>
            <a:buChar char="•"/>
          </a:pPr>
          <a:r>
            <a:rPr lang="en-US" sz="1800" kern="1200"/>
            <a:t>Supervised learning</a:t>
          </a:r>
        </a:p>
        <a:p>
          <a:pPr marL="171450" lvl="1" indent="-171450" algn="l" defTabSz="800100">
            <a:lnSpc>
              <a:spcPct val="90000"/>
            </a:lnSpc>
            <a:spcBef>
              <a:spcPct val="0"/>
            </a:spcBef>
            <a:spcAft>
              <a:spcPct val="15000"/>
            </a:spcAft>
            <a:buChar char="•"/>
          </a:pPr>
          <a:r>
            <a:rPr lang="en-US" sz="1800" kern="1200"/>
            <a:t>Statistical learning</a:t>
          </a:r>
        </a:p>
        <a:p>
          <a:pPr marL="171450" lvl="1" indent="-171450" algn="l" defTabSz="800100">
            <a:lnSpc>
              <a:spcPct val="90000"/>
            </a:lnSpc>
            <a:spcBef>
              <a:spcPct val="0"/>
            </a:spcBef>
            <a:spcAft>
              <a:spcPct val="15000"/>
            </a:spcAft>
            <a:buChar char="•"/>
          </a:pPr>
          <a:r>
            <a:rPr lang="en-US" sz="1800" kern="1200"/>
            <a:t>Ensemble learning</a:t>
          </a:r>
        </a:p>
        <a:p>
          <a:pPr marL="171450" lvl="1" indent="-171450" algn="l" defTabSz="800100">
            <a:lnSpc>
              <a:spcPct val="90000"/>
            </a:lnSpc>
            <a:spcBef>
              <a:spcPct val="0"/>
            </a:spcBef>
            <a:spcAft>
              <a:spcPct val="15000"/>
            </a:spcAft>
            <a:buChar char="•"/>
          </a:pPr>
          <a:r>
            <a:rPr lang="en-US" sz="1800" kern="1200"/>
            <a:t>Adaptive learning</a:t>
          </a:r>
        </a:p>
        <a:p>
          <a:pPr marL="171450" lvl="1" indent="-171450" algn="l" defTabSz="800100">
            <a:lnSpc>
              <a:spcPct val="90000"/>
            </a:lnSpc>
            <a:spcBef>
              <a:spcPct val="0"/>
            </a:spcBef>
            <a:spcAft>
              <a:spcPct val="15000"/>
            </a:spcAft>
            <a:buChar char="•"/>
          </a:pPr>
          <a:r>
            <a:rPr lang="en-US" sz="1800" kern="1200"/>
            <a:t>Reinforcement learning</a:t>
          </a:r>
        </a:p>
      </dsp:txBody>
      <dsp:txXfrm>
        <a:off x="0" y="273802"/>
        <a:ext cx="10820400" cy="3742200"/>
      </dsp:txXfrm>
    </dsp:sp>
    <dsp:sp modelId="{A2BC1BAE-5641-4B5F-A985-33DAA339345E}">
      <dsp:nvSpPr>
        <dsp:cNvPr id="0" name=""/>
        <dsp:cNvSpPr/>
      </dsp:nvSpPr>
      <dsp:spPr>
        <a:xfrm>
          <a:off x="541020" y="8122"/>
          <a:ext cx="7574280" cy="531360"/>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00100">
            <a:lnSpc>
              <a:spcPct val="90000"/>
            </a:lnSpc>
            <a:spcBef>
              <a:spcPct val="0"/>
            </a:spcBef>
            <a:spcAft>
              <a:spcPct val="35000"/>
            </a:spcAft>
            <a:buNone/>
          </a:pPr>
          <a:r>
            <a:rPr lang="en-US" sz="1800" kern="1200"/>
            <a:t>The learning concepts can be categorized into</a:t>
          </a:r>
        </a:p>
      </dsp:txBody>
      <dsp:txXfrm>
        <a:off x="566959" y="34061"/>
        <a:ext cx="7522402" cy="4794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409F5-1CB9-45B0-87AF-4F02A87B7598}">
      <dsp:nvSpPr>
        <dsp:cNvPr id="0" name=""/>
        <dsp:cNvSpPr/>
      </dsp:nvSpPr>
      <dsp:spPr>
        <a:xfrm>
          <a:off x="5292512" y="1345180"/>
          <a:ext cx="2589129" cy="616095"/>
        </a:xfrm>
        <a:custGeom>
          <a:avLst/>
          <a:gdLst/>
          <a:ahLst/>
          <a:cxnLst/>
          <a:rect l="0" t="0" r="0" b="0"/>
          <a:pathLst>
            <a:path>
              <a:moveTo>
                <a:pt x="0" y="0"/>
              </a:moveTo>
              <a:lnTo>
                <a:pt x="0" y="419850"/>
              </a:lnTo>
              <a:lnTo>
                <a:pt x="2589129" y="419850"/>
              </a:lnTo>
              <a:lnTo>
                <a:pt x="2589129" y="61609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17F96E-E1D8-4C38-A111-26281CA81E26}">
      <dsp:nvSpPr>
        <dsp:cNvPr id="0" name=""/>
        <dsp:cNvSpPr/>
      </dsp:nvSpPr>
      <dsp:spPr>
        <a:xfrm>
          <a:off x="5246792" y="1345180"/>
          <a:ext cx="91440" cy="616095"/>
        </a:xfrm>
        <a:custGeom>
          <a:avLst/>
          <a:gdLst/>
          <a:ahLst/>
          <a:cxnLst/>
          <a:rect l="0" t="0" r="0" b="0"/>
          <a:pathLst>
            <a:path>
              <a:moveTo>
                <a:pt x="45720" y="0"/>
              </a:moveTo>
              <a:lnTo>
                <a:pt x="45720" y="61609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548F69-10DE-4EBD-985F-7DD4E4D5691F}">
      <dsp:nvSpPr>
        <dsp:cNvPr id="0" name=""/>
        <dsp:cNvSpPr/>
      </dsp:nvSpPr>
      <dsp:spPr>
        <a:xfrm>
          <a:off x="2703382" y="1345180"/>
          <a:ext cx="2589129" cy="616095"/>
        </a:xfrm>
        <a:custGeom>
          <a:avLst/>
          <a:gdLst/>
          <a:ahLst/>
          <a:cxnLst/>
          <a:rect l="0" t="0" r="0" b="0"/>
          <a:pathLst>
            <a:path>
              <a:moveTo>
                <a:pt x="2589129" y="0"/>
              </a:moveTo>
              <a:lnTo>
                <a:pt x="2589129" y="419850"/>
              </a:lnTo>
              <a:lnTo>
                <a:pt x="0" y="419850"/>
              </a:lnTo>
              <a:lnTo>
                <a:pt x="0" y="61609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EBF054-734A-4A6E-BECE-911E64C6523B}">
      <dsp:nvSpPr>
        <dsp:cNvPr id="0" name=""/>
        <dsp:cNvSpPr/>
      </dsp:nvSpPr>
      <dsp:spPr>
        <a:xfrm>
          <a:off x="4233322" y="9"/>
          <a:ext cx="2118378" cy="134517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C9C8A63F-A283-4EEF-8D56-3FA7A34924A6}">
      <dsp:nvSpPr>
        <dsp:cNvPr id="0" name=""/>
        <dsp:cNvSpPr/>
      </dsp:nvSpPr>
      <dsp:spPr>
        <a:xfrm>
          <a:off x="4468698" y="223616"/>
          <a:ext cx="2118378" cy="1345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Learning from observation</a:t>
          </a:r>
        </a:p>
      </dsp:txBody>
      <dsp:txXfrm>
        <a:off x="4508097" y="263015"/>
        <a:ext cx="2039580" cy="1266372"/>
      </dsp:txXfrm>
    </dsp:sp>
    <dsp:sp modelId="{F15AEF43-2812-4F05-BC3B-13517F462299}">
      <dsp:nvSpPr>
        <dsp:cNvPr id="0" name=""/>
        <dsp:cNvSpPr/>
      </dsp:nvSpPr>
      <dsp:spPr>
        <a:xfrm>
          <a:off x="1644193" y="1961275"/>
          <a:ext cx="2118378" cy="1345170"/>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2AA282-42AC-424F-8199-CF8F4215D587}">
      <dsp:nvSpPr>
        <dsp:cNvPr id="0" name=""/>
        <dsp:cNvSpPr/>
      </dsp:nvSpPr>
      <dsp:spPr>
        <a:xfrm>
          <a:off x="1879568" y="2184881"/>
          <a:ext cx="2118378" cy="134517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Learning from agents</a:t>
          </a:r>
        </a:p>
      </dsp:txBody>
      <dsp:txXfrm>
        <a:off x="1918967" y="2224280"/>
        <a:ext cx="2039580" cy="1266372"/>
      </dsp:txXfrm>
    </dsp:sp>
    <dsp:sp modelId="{1CFB8632-CB3E-4A8C-8556-256387B1203A}">
      <dsp:nvSpPr>
        <dsp:cNvPr id="0" name=""/>
        <dsp:cNvSpPr/>
      </dsp:nvSpPr>
      <dsp:spPr>
        <a:xfrm>
          <a:off x="4233322" y="1961275"/>
          <a:ext cx="2118378" cy="1345170"/>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A80D65-179E-4D1D-AD6E-B0CBB950A623}">
      <dsp:nvSpPr>
        <dsp:cNvPr id="0" name=""/>
        <dsp:cNvSpPr/>
      </dsp:nvSpPr>
      <dsp:spPr>
        <a:xfrm>
          <a:off x="4468698" y="2184881"/>
          <a:ext cx="2118378" cy="134517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Inductive learning</a:t>
          </a:r>
        </a:p>
      </dsp:txBody>
      <dsp:txXfrm>
        <a:off x="4508097" y="2224280"/>
        <a:ext cx="2039580" cy="1266372"/>
      </dsp:txXfrm>
    </dsp:sp>
    <dsp:sp modelId="{9CD46A2E-FD36-4340-844C-70392040FE16}">
      <dsp:nvSpPr>
        <dsp:cNvPr id="0" name=""/>
        <dsp:cNvSpPr/>
      </dsp:nvSpPr>
      <dsp:spPr>
        <a:xfrm>
          <a:off x="6822452" y="1961275"/>
          <a:ext cx="2118378" cy="1345170"/>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E4A50F-D043-4781-9363-34D7BECD55DB}">
      <dsp:nvSpPr>
        <dsp:cNvPr id="0" name=""/>
        <dsp:cNvSpPr/>
      </dsp:nvSpPr>
      <dsp:spPr>
        <a:xfrm>
          <a:off x="7057827" y="2184881"/>
          <a:ext cx="2118378" cy="134517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Decision tree learning</a:t>
          </a:r>
        </a:p>
      </dsp:txBody>
      <dsp:txXfrm>
        <a:off x="7097226" y="2224280"/>
        <a:ext cx="2039580" cy="12663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BFF2-4D17-4DBF-8FF0-44AEBD26CBE7}">
      <dsp:nvSpPr>
        <dsp:cNvPr id="0" name=""/>
        <dsp:cNvSpPr/>
      </dsp:nvSpPr>
      <dsp:spPr>
        <a:xfrm>
          <a:off x="0" y="2484"/>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F9A97A4-3C40-4B5A-85D2-D98DA9727226}">
      <dsp:nvSpPr>
        <dsp:cNvPr id="0" name=""/>
        <dsp:cNvSpPr/>
      </dsp:nvSpPr>
      <dsp:spPr>
        <a:xfrm>
          <a:off x="0" y="2484"/>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Training a self-driving car to learn from the behavior of other drivers on the road. Self-driving cars use various sensors and cameras to detect and analyze the environment around them, including other vehicles, pedestrians, and traffic signals.</a:t>
          </a:r>
        </a:p>
      </dsp:txBody>
      <dsp:txXfrm>
        <a:off x="0" y="2484"/>
        <a:ext cx="6403994" cy="1694146"/>
      </dsp:txXfrm>
    </dsp:sp>
    <dsp:sp modelId="{CEF8F22A-A886-44EC-B661-1E7874F1D08A}">
      <dsp:nvSpPr>
        <dsp:cNvPr id="0" name=""/>
        <dsp:cNvSpPr/>
      </dsp:nvSpPr>
      <dsp:spPr>
        <a:xfrm>
          <a:off x="0" y="1696631"/>
          <a:ext cx="6403994" cy="0"/>
        </a:xfrm>
        <a:prstGeom prst="line">
          <a:avLst/>
        </a:prstGeom>
        <a:gradFill rotWithShape="0">
          <a:gsLst>
            <a:gs pos="0">
              <a:schemeClr val="accent2">
                <a:hueOff val="509834"/>
                <a:satOff val="-1329"/>
                <a:lumOff val="3137"/>
                <a:alphaOff val="0"/>
                <a:tint val="96000"/>
                <a:satMod val="100000"/>
                <a:lumMod val="104000"/>
              </a:schemeClr>
            </a:gs>
            <a:gs pos="78000">
              <a:schemeClr val="accent2">
                <a:hueOff val="509834"/>
                <a:satOff val="-1329"/>
                <a:lumOff val="3137"/>
                <a:alphaOff val="0"/>
                <a:shade val="100000"/>
                <a:satMod val="110000"/>
                <a:lumMod val="100000"/>
              </a:schemeClr>
            </a:gs>
          </a:gsLst>
          <a:lin ang="5400000" scaled="0"/>
        </a:gradFill>
        <a:ln w="9525" cap="flat" cmpd="sng" algn="ctr">
          <a:solidFill>
            <a:schemeClr val="accent2">
              <a:hueOff val="509834"/>
              <a:satOff val="-1329"/>
              <a:lumOff val="313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8BBC7154-21F0-439B-B36B-08C6882EA762}">
      <dsp:nvSpPr>
        <dsp:cNvPr id="0" name=""/>
        <dsp:cNvSpPr/>
      </dsp:nvSpPr>
      <dsp:spPr>
        <a:xfrm>
          <a:off x="0" y="1696631"/>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Reinforcement learning can be used to train a self-driving car to learn from the behavior of other drivers on the road. For example, the car may observe that some drivers tend to slow down before making a turn, while others tend to speed up. It can then use this information to adjust its own driving behavior to be more similar to successful drivers.</a:t>
          </a:r>
        </a:p>
      </dsp:txBody>
      <dsp:txXfrm>
        <a:off x="0" y="1696631"/>
        <a:ext cx="6403994" cy="1694146"/>
      </dsp:txXfrm>
    </dsp:sp>
    <dsp:sp modelId="{86B57F5D-A0D7-4D54-B605-1DF23F93B85C}">
      <dsp:nvSpPr>
        <dsp:cNvPr id="0" name=""/>
        <dsp:cNvSpPr/>
      </dsp:nvSpPr>
      <dsp:spPr>
        <a:xfrm>
          <a:off x="0" y="3390777"/>
          <a:ext cx="64039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99790C2B-874F-4AF8-802B-26C9D44C4B53}">
      <dsp:nvSpPr>
        <dsp:cNvPr id="0" name=""/>
        <dsp:cNvSpPr/>
      </dsp:nvSpPr>
      <dsp:spPr>
        <a:xfrm>
          <a:off x="0" y="3390777"/>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To do this, we first define the game environment, which consists of the road network and the rules of the road. We then define a reward function that assigns a numerical reward signal to each state of the game, based on the safety and efficiency of the car's driving behavior</a:t>
          </a:r>
        </a:p>
      </dsp:txBody>
      <dsp:txXfrm>
        <a:off x="0" y="3390777"/>
        <a:ext cx="6403994" cy="16941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B87DCD-8DC0-4704-AC31-43EE39333E75}">
      <dsp:nvSpPr>
        <dsp:cNvPr id="0" name=""/>
        <dsp:cNvSpPr/>
      </dsp:nvSpPr>
      <dsp:spPr>
        <a:xfrm>
          <a:off x="712197" y="594564"/>
          <a:ext cx="1063698" cy="1063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FC2CF2-0A20-4FB4-BEF6-C25F8DD68E51}">
      <dsp:nvSpPr>
        <dsp:cNvPr id="0" name=""/>
        <dsp:cNvSpPr/>
      </dsp:nvSpPr>
      <dsp:spPr>
        <a:xfrm>
          <a:off x="62159" y="2009570"/>
          <a:ext cx="2363775" cy="92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Supervised learning is a type of machine learning where a model is trained using labeled examples to predict the output for new, unseen data. </a:t>
          </a:r>
        </a:p>
      </dsp:txBody>
      <dsp:txXfrm>
        <a:off x="62159" y="2009570"/>
        <a:ext cx="2363775" cy="925927"/>
      </dsp:txXfrm>
    </dsp:sp>
    <dsp:sp modelId="{88298280-35B1-4AB6-9B36-6282E39BE620}">
      <dsp:nvSpPr>
        <dsp:cNvPr id="0" name=""/>
        <dsp:cNvSpPr/>
      </dsp:nvSpPr>
      <dsp:spPr>
        <a:xfrm>
          <a:off x="3489632" y="594564"/>
          <a:ext cx="1063698" cy="10636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D1AA6C-CF40-4CD4-8B66-A34261F98CC0}">
      <dsp:nvSpPr>
        <dsp:cNvPr id="0" name=""/>
        <dsp:cNvSpPr/>
      </dsp:nvSpPr>
      <dsp:spPr>
        <a:xfrm>
          <a:off x="2839594" y="2009570"/>
          <a:ext cx="2363775" cy="92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 supervised learning, the input data and the corresponding output labels are provided to the model during the training phase.</a:t>
          </a:r>
        </a:p>
      </dsp:txBody>
      <dsp:txXfrm>
        <a:off x="2839594" y="2009570"/>
        <a:ext cx="2363775" cy="925927"/>
      </dsp:txXfrm>
    </dsp:sp>
    <dsp:sp modelId="{FAB84E7C-C4A0-48B3-B8C4-8431B132F00E}">
      <dsp:nvSpPr>
        <dsp:cNvPr id="0" name=""/>
        <dsp:cNvSpPr/>
      </dsp:nvSpPr>
      <dsp:spPr>
        <a:xfrm>
          <a:off x="6267068" y="594564"/>
          <a:ext cx="1063698" cy="1063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AE29E8-EC46-4401-9BDA-3D65C5993EF9}">
      <dsp:nvSpPr>
        <dsp:cNvPr id="0" name=""/>
        <dsp:cNvSpPr/>
      </dsp:nvSpPr>
      <dsp:spPr>
        <a:xfrm>
          <a:off x="5617030" y="2009570"/>
          <a:ext cx="2363775" cy="92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Supervised learning is a powerful technique that has many applications in various domains such as computer vision, speech recognition, and natural language processing. </a:t>
          </a:r>
        </a:p>
      </dsp:txBody>
      <dsp:txXfrm>
        <a:off x="5617030" y="2009570"/>
        <a:ext cx="2363775" cy="925927"/>
      </dsp:txXfrm>
    </dsp:sp>
    <dsp:sp modelId="{B57AB7FB-CC26-4949-8D8B-73B81D2FE08B}">
      <dsp:nvSpPr>
        <dsp:cNvPr id="0" name=""/>
        <dsp:cNvSpPr/>
      </dsp:nvSpPr>
      <dsp:spPr>
        <a:xfrm>
          <a:off x="9044504" y="594564"/>
          <a:ext cx="1063698" cy="10636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81D-4922-4520-96A1-CA27EB407896}">
      <dsp:nvSpPr>
        <dsp:cNvPr id="0" name=""/>
        <dsp:cNvSpPr/>
      </dsp:nvSpPr>
      <dsp:spPr>
        <a:xfrm>
          <a:off x="8394465" y="2009570"/>
          <a:ext cx="2363775" cy="92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allows us to train models to make accurate predictions on new, unseen data by learning from labeled examples in the training data.</a:t>
          </a:r>
        </a:p>
      </dsp:txBody>
      <dsp:txXfrm>
        <a:off x="8394465" y="2009570"/>
        <a:ext cx="2363775" cy="925927"/>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19-Apr-23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19-Apr-23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19-Apr-23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19-Apr-23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19-Apr-23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19-Apr-23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19-Apr-23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F57-FFFD-4D3B-9C22-DBA87A22EF98}"/>
              </a:ext>
            </a:extLst>
          </p:cNvPr>
          <p:cNvSpPr>
            <a:spLocks noGrp="1"/>
          </p:cNvSpPr>
          <p:nvPr>
            <p:ph type="ctrTitle"/>
          </p:nvPr>
        </p:nvSpPr>
        <p:spPr>
          <a:xfrm>
            <a:off x="7056808" y="673240"/>
            <a:ext cx="4510994" cy="3446373"/>
          </a:xfrm>
          <a:noFill/>
          <a:ln w="19050">
            <a:noFill/>
            <a:prstDash val="dash"/>
          </a:ln>
        </p:spPr>
        <p:txBody>
          <a:bodyPr>
            <a:normAutofit/>
          </a:bodyPr>
          <a:lstStyle/>
          <a:p>
            <a:pPr algn="r"/>
            <a:r>
              <a:rPr lang="en-US" sz="4400">
                <a:effectLst/>
                <a:ea typeface="Cambria" panose="02040503050406030204" pitchFamily="18" charset="0"/>
              </a:rPr>
              <a:t>Fundamentals of Artificial Intelligence </a:t>
            </a:r>
            <a:endParaRPr lang="en-US" sz="4400"/>
          </a:p>
        </p:txBody>
      </p:sp>
      <p:sp>
        <p:nvSpPr>
          <p:cNvPr id="3" name="Subtitle 2">
            <a:extLst>
              <a:ext uri="{FF2B5EF4-FFF2-40B4-BE49-F238E27FC236}">
                <a16:creationId xmlns:a16="http://schemas.microsoft.com/office/drawing/2014/main" id="{58B88161-6006-3DE7-E7EC-ED7D8CDC7569}"/>
              </a:ext>
            </a:extLst>
          </p:cNvPr>
          <p:cNvSpPr>
            <a:spLocks noGrp="1"/>
          </p:cNvSpPr>
          <p:nvPr>
            <p:ph type="subTitle" idx="1"/>
          </p:nvPr>
        </p:nvSpPr>
        <p:spPr>
          <a:xfrm>
            <a:off x="7056807" y="4119613"/>
            <a:ext cx="4510993" cy="2058765"/>
          </a:xfrm>
          <a:noFill/>
          <a:ln w="19050">
            <a:noFill/>
            <a:prstDash val="dash"/>
          </a:ln>
        </p:spPr>
        <p:txBody>
          <a:bodyPr>
            <a:normAutofit/>
          </a:bodyPr>
          <a:lstStyle/>
          <a:p>
            <a:pPr algn="r"/>
            <a:r>
              <a:rPr lang="en-US" dirty="0"/>
              <a:t>Farian S. L Ishengoma</a:t>
            </a:r>
            <a:endParaRPr lang="en-US"/>
          </a:p>
        </p:txBody>
      </p:sp>
      <p:sp useBgFill="1">
        <p:nvSpPr>
          <p:cNvPr id="10" name="Rectangle 9">
            <a:extLst>
              <a:ext uri="{FF2B5EF4-FFF2-40B4-BE49-F238E27FC236}">
                <a16:creationId xmlns:a16="http://schemas.microsoft.com/office/drawing/2014/main" id="{3B0D9F06-28C0-4BA8-A642-6C72DEAFF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2262433"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9C9A22-F460-42FB-AF0A-4114945D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FDAA44-C0F1-4429-8BFA-87C3FF918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1">
            <a:extLst>
              <a:ext uri="{FF2B5EF4-FFF2-40B4-BE49-F238E27FC236}">
                <a16:creationId xmlns:a16="http://schemas.microsoft.com/office/drawing/2014/main" id="{D71108C4-2162-4861-A147-EDDDF9B47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5459429"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E3BBD7B7-6C90-31CB-2674-259123F9E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3000" y="1345850"/>
            <a:ext cx="4166300" cy="4166300"/>
          </a:xfrm>
          <a:prstGeom prst="rect">
            <a:avLst/>
          </a:prstGeom>
        </p:spPr>
      </p:pic>
    </p:spTree>
    <p:extLst>
      <p:ext uri="{BB962C8B-B14F-4D97-AF65-F5344CB8AC3E}">
        <p14:creationId xmlns:p14="http://schemas.microsoft.com/office/powerpoint/2010/main" val="554261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E378-E300-9700-07F0-7EA896D6D273}"/>
              </a:ext>
            </a:extLst>
          </p:cNvPr>
          <p:cNvSpPr>
            <a:spLocks noGrp="1"/>
          </p:cNvSpPr>
          <p:nvPr>
            <p:ph type="title"/>
          </p:nvPr>
        </p:nvSpPr>
        <p:spPr>
          <a:xfrm>
            <a:off x="2895600" y="764373"/>
            <a:ext cx="8610600" cy="1293028"/>
          </a:xfrm>
        </p:spPr>
        <p:txBody>
          <a:bodyPr>
            <a:normAutofit/>
          </a:bodyPr>
          <a:lstStyle/>
          <a:p>
            <a:r>
              <a:rPr lang="en-US" dirty="0"/>
              <a:t>Learning from observation</a:t>
            </a:r>
            <a:br>
              <a:rPr lang="en-US" dirty="0"/>
            </a:br>
            <a:endParaRPr lang="en-US" dirty="0"/>
          </a:p>
        </p:txBody>
      </p:sp>
      <p:graphicFrame>
        <p:nvGraphicFramePr>
          <p:cNvPr id="7" name="Content Placeholder 2">
            <a:extLst>
              <a:ext uri="{FF2B5EF4-FFF2-40B4-BE49-F238E27FC236}">
                <a16:creationId xmlns:a16="http://schemas.microsoft.com/office/drawing/2014/main" id="{7BA3C9B3-E9B7-7604-82E4-C7026CA32F60}"/>
              </a:ext>
            </a:extLst>
          </p:cNvPr>
          <p:cNvGraphicFramePr>
            <a:graphicFrameLocks noGrp="1"/>
          </p:cNvGraphicFramePr>
          <p:nvPr>
            <p:ph idx="1"/>
            <p:extLst>
              <p:ext uri="{D42A27DB-BD31-4B8C-83A1-F6EECF244321}">
                <p14:modId xmlns:p14="http://schemas.microsoft.com/office/powerpoint/2010/main" val="69634818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88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B10124D-B19A-69A4-4FA8-FC6D79E35D3E}"/>
              </a:ext>
            </a:extLst>
          </p:cNvPr>
          <p:cNvSpPr>
            <a:spLocks noGrp="1"/>
          </p:cNvSpPr>
          <p:nvPr>
            <p:ph type="title"/>
          </p:nvPr>
        </p:nvSpPr>
        <p:spPr>
          <a:xfrm>
            <a:off x="685799" y="764373"/>
            <a:ext cx="3977639" cy="1600200"/>
          </a:xfrm>
        </p:spPr>
        <p:txBody>
          <a:bodyPr anchor="b">
            <a:normAutofit/>
          </a:bodyPr>
          <a:lstStyle/>
          <a:p>
            <a:pPr algn="l"/>
            <a:r>
              <a:rPr lang="en-US" sz="3200"/>
              <a:t>Learning from agents</a:t>
            </a:r>
          </a:p>
        </p:txBody>
      </p:sp>
      <p:sp>
        <p:nvSpPr>
          <p:cNvPr id="3" name="Content Placeholder 2">
            <a:extLst>
              <a:ext uri="{FF2B5EF4-FFF2-40B4-BE49-F238E27FC236}">
                <a16:creationId xmlns:a16="http://schemas.microsoft.com/office/drawing/2014/main" id="{83271831-9DE1-69BF-6427-B7588B888ECB}"/>
              </a:ext>
            </a:extLst>
          </p:cNvPr>
          <p:cNvSpPr>
            <a:spLocks noGrp="1"/>
          </p:cNvSpPr>
          <p:nvPr>
            <p:ph idx="1"/>
          </p:nvPr>
        </p:nvSpPr>
        <p:spPr>
          <a:xfrm>
            <a:off x="685800" y="2364573"/>
            <a:ext cx="3977639" cy="3854112"/>
          </a:xfrm>
        </p:spPr>
        <p:txBody>
          <a:bodyPr>
            <a:normAutofit/>
          </a:bodyPr>
          <a:lstStyle/>
          <a:p>
            <a:pPr>
              <a:spcBef>
                <a:spcPts val="500"/>
              </a:spcBef>
              <a:defRPr/>
            </a:pPr>
            <a:r>
              <a:rPr lang="en-US" sz="1600"/>
              <a:t>Learning from agents in ML refers to the process of training models to learn from interactions with other intelligent agents, such as robots or other AI systems. </a:t>
            </a:r>
          </a:p>
          <a:p>
            <a:pPr>
              <a:spcBef>
                <a:spcPts val="500"/>
              </a:spcBef>
              <a:defRPr/>
            </a:pPr>
            <a:r>
              <a:rPr lang="en-US" sz="1600"/>
              <a:t>This type of learning is often used in reinforcement learning, where an agent learns to take actions in an environment to maximize a reward signal.</a:t>
            </a:r>
            <a:endParaRPr kumimoji="0" lang="en-US" sz="1600" b="0" i="0" u="none" strike="noStrike" kern="1200" cap="none" spc="0" normalizeH="0" baseline="0" noProof="0">
              <a:ln>
                <a:noFill/>
              </a:ln>
              <a:effectLst/>
              <a:uLnTx/>
              <a:uFillTx/>
              <a:latin typeface="Century Gothic" panose="020B0502020202020204"/>
              <a:ea typeface="+mn-ea"/>
              <a:cs typeface="+mn-cs"/>
            </a:endParaRPr>
          </a:p>
          <a:p>
            <a:endParaRPr lang="en-US" sz="1600"/>
          </a:p>
        </p:txBody>
      </p:sp>
      <p:pic>
        <p:nvPicPr>
          <p:cNvPr id="5" name="Picture 4">
            <a:extLst>
              <a:ext uri="{FF2B5EF4-FFF2-40B4-BE49-F238E27FC236}">
                <a16:creationId xmlns:a16="http://schemas.microsoft.com/office/drawing/2014/main" id="{259F122E-1B65-6037-581F-545A28AE8239}"/>
              </a:ext>
            </a:extLst>
          </p:cNvPr>
          <p:cNvPicPr>
            <a:picLocks noChangeAspect="1"/>
          </p:cNvPicPr>
          <p:nvPr/>
        </p:nvPicPr>
        <p:blipFill rotWithShape="1">
          <a:blip r:embed="rId3"/>
          <a:srcRect l="33500" t="55259" r="35000" b="22963"/>
          <a:stretch/>
        </p:blipFill>
        <p:spPr>
          <a:xfrm>
            <a:off x="4972699" y="2211988"/>
            <a:ext cx="6533501" cy="2540833"/>
          </a:xfrm>
          <a:prstGeom prst="rect">
            <a:avLst/>
          </a:prstGeom>
        </p:spPr>
      </p:pic>
    </p:spTree>
    <p:extLst>
      <p:ext uri="{BB962C8B-B14F-4D97-AF65-F5344CB8AC3E}">
        <p14:creationId xmlns:p14="http://schemas.microsoft.com/office/powerpoint/2010/main" val="22151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D963CE5-777B-D998-8A00-8664B2826DC1}"/>
              </a:ext>
            </a:extLst>
          </p:cNvPr>
          <p:cNvSpPr>
            <a:spLocks noGrp="1"/>
          </p:cNvSpPr>
          <p:nvPr>
            <p:ph type="title"/>
          </p:nvPr>
        </p:nvSpPr>
        <p:spPr>
          <a:xfrm>
            <a:off x="685800" y="1066163"/>
            <a:ext cx="3306744" cy="5148371"/>
          </a:xfrm>
        </p:spPr>
        <p:txBody>
          <a:bodyPr>
            <a:normAutofit/>
          </a:bodyPr>
          <a:lstStyle/>
          <a:p>
            <a:r>
              <a:rPr lang="en-US" sz="3200"/>
              <a:t>Real life example</a:t>
            </a:r>
          </a:p>
        </p:txBody>
      </p:sp>
      <p:graphicFrame>
        <p:nvGraphicFramePr>
          <p:cNvPr id="5" name="Content Placeholder 2">
            <a:extLst>
              <a:ext uri="{FF2B5EF4-FFF2-40B4-BE49-F238E27FC236}">
                <a16:creationId xmlns:a16="http://schemas.microsoft.com/office/drawing/2014/main" id="{F67F993C-7693-6F3D-DAB0-C9E4FE68779E}"/>
              </a:ext>
            </a:extLst>
          </p:cNvPr>
          <p:cNvGraphicFramePr>
            <a:graphicFrameLocks noGrp="1"/>
          </p:cNvGraphicFramePr>
          <p:nvPr>
            <p:ph idx="1"/>
            <p:extLst>
              <p:ext uri="{D42A27DB-BD31-4B8C-83A1-F6EECF244321}">
                <p14:modId xmlns:p14="http://schemas.microsoft.com/office/powerpoint/2010/main" val="3651759998"/>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1773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D00A840-2082-7E14-1A4F-1F6314E3A92C}"/>
              </a:ext>
            </a:extLst>
          </p:cNvPr>
          <p:cNvSpPr>
            <a:spLocks noGrp="1"/>
          </p:cNvSpPr>
          <p:nvPr>
            <p:ph type="title"/>
          </p:nvPr>
        </p:nvSpPr>
        <p:spPr>
          <a:xfrm>
            <a:off x="683609" y="764372"/>
            <a:ext cx="3173688" cy="5216013"/>
          </a:xfrm>
        </p:spPr>
        <p:txBody>
          <a:bodyPr>
            <a:normAutofit/>
          </a:bodyPr>
          <a:lstStyle/>
          <a:p>
            <a:r>
              <a:rPr lang="en-US"/>
              <a:t>Inductive learning</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D9363F-5A59-62CE-0775-95F7480AFE4A}"/>
              </a:ext>
            </a:extLst>
          </p:cNvPr>
          <p:cNvSpPr>
            <a:spLocks noGrp="1"/>
          </p:cNvSpPr>
          <p:nvPr>
            <p:ph idx="1"/>
          </p:nvPr>
        </p:nvSpPr>
        <p:spPr>
          <a:xfrm>
            <a:off x="4370138" y="764372"/>
            <a:ext cx="7086600" cy="5216013"/>
          </a:xfrm>
        </p:spPr>
        <p:txBody>
          <a:bodyPr anchor="ctr">
            <a:normAutofit/>
          </a:bodyPr>
          <a:lstStyle/>
          <a:p>
            <a:r>
              <a:rPr lang="en-US" sz="1900"/>
              <a:t>Inductive learning is a type of supervised learning in machine learning where a model is trained to generalize from a set of labeled examples to predict the labels of new, unseen examples. </a:t>
            </a:r>
          </a:p>
          <a:p>
            <a:r>
              <a:rPr lang="en-US" sz="1900"/>
              <a:t>This is done by identifying patterns in the input data and mapping them to the corresponding output labels.</a:t>
            </a:r>
          </a:p>
          <a:p>
            <a:pPr lvl="1"/>
            <a:r>
              <a:rPr lang="en-US" sz="1900"/>
              <a:t>A classic example of inductive learning is training a model to classify images of handwritten digits, such as the MNIST dataset. </a:t>
            </a:r>
          </a:p>
          <a:p>
            <a:pPr lvl="1"/>
            <a:r>
              <a:rPr lang="en-US" sz="1900"/>
              <a:t>In this task, the input is an image of a handwritten digit, and the output is the corresponding digit label (0-9).</a:t>
            </a:r>
          </a:p>
          <a:p>
            <a:pPr lvl="1"/>
            <a:r>
              <a:rPr lang="en-US" sz="1900"/>
              <a:t>To train the model, we first split the dataset into a training set and a test set. </a:t>
            </a:r>
          </a:p>
          <a:p>
            <a:pPr lvl="1"/>
            <a:r>
              <a:rPr lang="en-US" sz="1900"/>
              <a:t>We use the training set to train the model to recognize patterns in the input data and predict the corresponding output label. </a:t>
            </a:r>
          </a:p>
          <a:p>
            <a:endParaRPr lang="en-US" sz="1900"/>
          </a:p>
        </p:txBody>
      </p:sp>
    </p:spTree>
    <p:extLst>
      <p:ext uri="{BB962C8B-B14F-4D97-AF65-F5344CB8AC3E}">
        <p14:creationId xmlns:p14="http://schemas.microsoft.com/office/powerpoint/2010/main" val="197390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4CA3-3CDA-6376-FBC5-1F92A3575F35}"/>
              </a:ext>
            </a:extLst>
          </p:cNvPr>
          <p:cNvSpPr>
            <a:spLocks noGrp="1"/>
          </p:cNvSpPr>
          <p:nvPr>
            <p:ph type="title"/>
          </p:nvPr>
        </p:nvSpPr>
        <p:spPr/>
        <p:txBody>
          <a:bodyPr/>
          <a:lstStyle/>
          <a:p>
            <a:r>
              <a:rPr lang="en-US" dirty="0"/>
              <a:t>Decision tree learning</a:t>
            </a:r>
          </a:p>
        </p:txBody>
      </p:sp>
      <p:sp>
        <p:nvSpPr>
          <p:cNvPr id="3" name="Content Placeholder 2">
            <a:extLst>
              <a:ext uri="{FF2B5EF4-FFF2-40B4-BE49-F238E27FC236}">
                <a16:creationId xmlns:a16="http://schemas.microsoft.com/office/drawing/2014/main" id="{6DFC0C0B-5E70-C494-B55E-25938C46A575}"/>
              </a:ext>
            </a:extLst>
          </p:cNvPr>
          <p:cNvSpPr>
            <a:spLocks noGrp="1"/>
          </p:cNvSpPr>
          <p:nvPr>
            <p:ph idx="1"/>
          </p:nvPr>
        </p:nvSpPr>
        <p:spPr>
          <a:xfrm>
            <a:off x="685800" y="2194561"/>
            <a:ext cx="4241800" cy="3230880"/>
          </a:xfrm>
        </p:spPr>
        <p:txBody>
          <a:bodyPr>
            <a:normAutofit/>
          </a:bodyPr>
          <a:lstStyle/>
          <a:p>
            <a:pPr algn="just"/>
            <a:r>
              <a:rPr lang="en-US" sz="2000" dirty="0"/>
              <a:t>Decision tree learning is a popular algorithm used for classification and regression tasks in machine learning. </a:t>
            </a:r>
          </a:p>
          <a:p>
            <a:pPr algn="just"/>
            <a:r>
              <a:rPr lang="en-US" sz="2000" dirty="0"/>
              <a:t>The goal of the algorithm is to build a tree-like model that can be used to make predictions based on a set of input features.</a:t>
            </a:r>
          </a:p>
          <a:p>
            <a:pPr algn="just"/>
            <a:endParaRPr lang="en-US" sz="2000" dirty="0"/>
          </a:p>
        </p:txBody>
      </p:sp>
      <p:pic>
        <p:nvPicPr>
          <p:cNvPr id="5" name="Picture 4" descr="Diagram&#10;&#10;Description automatically generated">
            <a:extLst>
              <a:ext uri="{FF2B5EF4-FFF2-40B4-BE49-F238E27FC236}">
                <a16:creationId xmlns:a16="http://schemas.microsoft.com/office/drawing/2014/main" id="{351586FB-D294-6D93-98DB-BCE218436EF0}"/>
              </a:ext>
            </a:extLst>
          </p:cNvPr>
          <p:cNvPicPr>
            <a:picLocks noChangeAspect="1"/>
          </p:cNvPicPr>
          <p:nvPr/>
        </p:nvPicPr>
        <p:blipFill>
          <a:blip r:embed="rId2"/>
          <a:stretch>
            <a:fillRect/>
          </a:stretch>
        </p:blipFill>
        <p:spPr>
          <a:xfrm>
            <a:off x="5232400" y="2057401"/>
            <a:ext cx="6311323" cy="3906519"/>
          </a:xfrm>
          <a:prstGeom prst="rect">
            <a:avLst/>
          </a:prstGeom>
        </p:spPr>
      </p:pic>
    </p:spTree>
    <p:extLst>
      <p:ext uri="{BB962C8B-B14F-4D97-AF65-F5344CB8AC3E}">
        <p14:creationId xmlns:p14="http://schemas.microsoft.com/office/powerpoint/2010/main" val="1920285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2564-E584-C6BD-39BA-2EED5F315DAD}"/>
              </a:ext>
            </a:extLst>
          </p:cNvPr>
          <p:cNvSpPr>
            <a:spLocks noGrp="1"/>
          </p:cNvSpPr>
          <p:nvPr>
            <p:ph type="title"/>
          </p:nvPr>
        </p:nvSpPr>
        <p:spPr>
          <a:xfrm>
            <a:off x="2895600" y="764373"/>
            <a:ext cx="8610600" cy="1293028"/>
          </a:xfrm>
        </p:spPr>
        <p:txBody>
          <a:bodyPr>
            <a:normAutofit/>
          </a:bodyPr>
          <a:lstStyle/>
          <a:p>
            <a:r>
              <a:rPr lang="en-US" dirty="0"/>
              <a:t>Supervised learning </a:t>
            </a:r>
            <a:br>
              <a:rPr lang="en-US" dirty="0"/>
            </a:br>
            <a:endParaRPr lang="en-US" dirty="0"/>
          </a:p>
        </p:txBody>
      </p:sp>
      <p:graphicFrame>
        <p:nvGraphicFramePr>
          <p:cNvPr id="7" name="Content Placeholder 2">
            <a:extLst>
              <a:ext uri="{FF2B5EF4-FFF2-40B4-BE49-F238E27FC236}">
                <a16:creationId xmlns:a16="http://schemas.microsoft.com/office/drawing/2014/main" id="{BB854F92-74A0-478F-63B9-81DF0F251905}"/>
              </a:ext>
            </a:extLst>
          </p:cNvPr>
          <p:cNvGraphicFramePr>
            <a:graphicFrameLocks noGrp="1"/>
          </p:cNvGraphicFramePr>
          <p:nvPr>
            <p:ph idx="1"/>
            <p:extLst>
              <p:ext uri="{D42A27DB-BD31-4B8C-83A1-F6EECF244321}">
                <p14:modId xmlns:p14="http://schemas.microsoft.com/office/powerpoint/2010/main" val="1319009453"/>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223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DD4B448-6C65-6868-B862-5386BE279CD3}"/>
              </a:ext>
            </a:extLst>
          </p:cNvPr>
          <p:cNvSpPr>
            <a:spLocks noGrp="1"/>
          </p:cNvSpPr>
          <p:nvPr>
            <p:ph type="title"/>
          </p:nvPr>
        </p:nvSpPr>
        <p:spPr>
          <a:xfrm>
            <a:off x="685800" y="1066163"/>
            <a:ext cx="2778760" cy="5148371"/>
          </a:xfrm>
        </p:spPr>
        <p:txBody>
          <a:bodyPr>
            <a:normAutofit/>
          </a:bodyPr>
          <a:lstStyle/>
          <a:p>
            <a:r>
              <a:rPr lang="en-US" sz="3200" dirty="0"/>
              <a:t>Real life example</a:t>
            </a:r>
          </a:p>
        </p:txBody>
      </p:sp>
      <p:graphicFrame>
        <p:nvGraphicFramePr>
          <p:cNvPr id="15" name="Content Placeholder 2">
            <a:extLst>
              <a:ext uri="{FF2B5EF4-FFF2-40B4-BE49-F238E27FC236}">
                <a16:creationId xmlns:a16="http://schemas.microsoft.com/office/drawing/2014/main" id="{676A861C-81F0-ADF0-31AC-D4AEE0E75233}"/>
              </a:ext>
            </a:extLst>
          </p:cNvPr>
          <p:cNvGraphicFramePr>
            <a:graphicFrameLocks noGrp="1"/>
          </p:cNvGraphicFramePr>
          <p:nvPr>
            <p:ph idx="1"/>
            <p:extLst>
              <p:ext uri="{D42A27DB-BD31-4B8C-83A1-F6EECF244321}">
                <p14:modId xmlns:p14="http://schemas.microsoft.com/office/powerpoint/2010/main" val="2708958518"/>
              </p:ext>
            </p:extLst>
          </p:nvPr>
        </p:nvGraphicFramePr>
        <p:xfrm>
          <a:off x="3992544" y="782320"/>
          <a:ext cx="7089794" cy="5432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796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C5E-69E1-557E-67F9-E5D79234AAA0}"/>
              </a:ext>
            </a:extLst>
          </p:cNvPr>
          <p:cNvSpPr>
            <a:spLocks noGrp="1"/>
          </p:cNvSpPr>
          <p:nvPr>
            <p:ph type="title"/>
          </p:nvPr>
        </p:nvSpPr>
        <p:spPr/>
        <p:txBody>
          <a:bodyPr/>
          <a:lstStyle/>
          <a:p>
            <a:r>
              <a:rPr lang="en-US"/>
              <a:t>Unsupervised learning </a:t>
            </a:r>
            <a:br>
              <a:rPr lang="en-US"/>
            </a:br>
            <a:endParaRPr lang="en-US" dirty="0"/>
          </a:p>
        </p:txBody>
      </p:sp>
      <p:graphicFrame>
        <p:nvGraphicFramePr>
          <p:cNvPr id="5" name="Content Placeholder 2">
            <a:extLst>
              <a:ext uri="{FF2B5EF4-FFF2-40B4-BE49-F238E27FC236}">
                <a16:creationId xmlns:a16="http://schemas.microsoft.com/office/drawing/2014/main" id="{95B875B0-FFE6-6FC6-32B7-85AE70FEAA8C}"/>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18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87FCF77-E583-2435-08F7-371E473E8B74}"/>
              </a:ext>
            </a:extLst>
          </p:cNvPr>
          <p:cNvSpPr>
            <a:spLocks noGrp="1"/>
          </p:cNvSpPr>
          <p:nvPr>
            <p:ph type="title"/>
          </p:nvPr>
        </p:nvSpPr>
        <p:spPr>
          <a:xfrm>
            <a:off x="683609" y="764372"/>
            <a:ext cx="3173688" cy="5216013"/>
          </a:xfrm>
        </p:spPr>
        <p:txBody>
          <a:bodyPr>
            <a:normAutofit/>
          </a:bodyPr>
          <a:lstStyle/>
          <a:p>
            <a:r>
              <a:rPr lang="en-US" dirty="0"/>
              <a:t>example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C58E54-8B7E-1D8D-7355-F58F2320DE2D}"/>
              </a:ext>
            </a:extLst>
          </p:cNvPr>
          <p:cNvSpPr>
            <a:spLocks noGrp="1"/>
          </p:cNvSpPr>
          <p:nvPr>
            <p:ph idx="1"/>
          </p:nvPr>
        </p:nvSpPr>
        <p:spPr>
          <a:xfrm>
            <a:off x="4370138" y="764372"/>
            <a:ext cx="7086600" cy="5216013"/>
          </a:xfrm>
        </p:spPr>
        <p:txBody>
          <a:bodyPr anchor="ctr">
            <a:normAutofit/>
          </a:bodyPr>
          <a:lstStyle/>
          <a:p>
            <a:r>
              <a:rPr lang="en-US" sz="1400"/>
              <a:t>An example of unsupervised learning is clustering. </a:t>
            </a:r>
          </a:p>
          <a:p>
            <a:r>
              <a:rPr lang="en-US" sz="1400"/>
              <a:t>Suppose we have a dataset of customer transactions that include features such as purchase amount, location, and time of day, but without any labels indicating which customers are similar or different. </a:t>
            </a:r>
          </a:p>
          <a:p>
            <a:r>
              <a:rPr lang="en-US" sz="1400"/>
              <a:t>In unsupervised learning, we would use this dataset to group similar customers together into clusters.</a:t>
            </a:r>
          </a:p>
          <a:p>
            <a:r>
              <a:rPr lang="en-US" sz="1400"/>
              <a:t>To perform clustering, we use an unsupervised learning algorithm such as k-means clustering. </a:t>
            </a:r>
          </a:p>
          <a:p>
            <a:r>
              <a:rPr lang="en-US" sz="1400"/>
              <a:t>This algorithm starts by randomly selecting k centroids (where k is the number of clusters we want to form) and then assigns each data point to the nearest centroid based on its distance. </a:t>
            </a:r>
          </a:p>
          <a:p>
            <a:r>
              <a:rPr lang="en-US" sz="1400"/>
              <a:t>The algorithm then calculates the new centroids based on the mean of the data points in each cluster and repeats the process until the centroids no longer move significantly.</a:t>
            </a:r>
          </a:p>
          <a:p>
            <a:r>
              <a:rPr lang="en-US" sz="1400"/>
              <a:t>Once the clustering algorithm has converged, we can examine the clusters to gain insights about the customer behavior. </a:t>
            </a:r>
          </a:p>
          <a:p>
            <a:r>
              <a:rPr lang="en-US" sz="1400"/>
              <a:t>For example, we might find that one cluster of customers tends to make high-value purchases at a specific time of day, while another cluster tends to make smaller purchases at a different time of day. </a:t>
            </a:r>
          </a:p>
          <a:p>
            <a:r>
              <a:rPr lang="en-US" sz="1400"/>
              <a:t>We can use these insights to target different customer segments with tailored marketing campaigns.</a:t>
            </a:r>
          </a:p>
        </p:txBody>
      </p:sp>
    </p:spTree>
    <p:extLst>
      <p:ext uri="{BB962C8B-B14F-4D97-AF65-F5344CB8AC3E}">
        <p14:creationId xmlns:p14="http://schemas.microsoft.com/office/powerpoint/2010/main" val="3117795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C8D63C35-87ED-E7C9-E6E6-C9882C137B4F}"/>
              </a:ext>
            </a:extLst>
          </p:cNvPr>
          <p:cNvPicPr>
            <a:picLocks noChangeAspect="1"/>
          </p:cNvPicPr>
          <p:nvPr/>
        </p:nvPicPr>
        <p:blipFill rotWithShape="1">
          <a:blip r:embed="rId2">
            <a:duotone>
              <a:schemeClr val="bg2">
                <a:shade val="45000"/>
                <a:satMod val="135000"/>
              </a:schemeClr>
              <a:prstClr val="white"/>
            </a:duotone>
            <a:alphaModFix amt="30000"/>
          </a:blip>
          <a:srcRect t="1510" b="1422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66B6612-0E24-86D9-8130-031D4E495981}"/>
              </a:ext>
            </a:extLst>
          </p:cNvPr>
          <p:cNvSpPr>
            <a:spLocks noGrp="1"/>
          </p:cNvSpPr>
          <p:nvPr>
            <p:ph type="title"/>
          </p:nvPr>
        </p:nvSpPr>
        <p:spPr>
          <a:xfrm>
            <a:off x="2895600" y="764373"/>
            <a:ext cx="8610600" cy="1293028"/>
          </a:xfrm>
        </p:spPr>
        <p:txBody>
          <a:bodyPr>
            <a:normAutofit/>
          </a:bodyPr>
          <a:lstStyle/>
          <a:p>
            <a:r>
              <a:rPr lang="en-US" dirty="0"/>
              <a:t>Statistical learning </a:t>
            </a:r>
            <a:br>
              <a:rPr lang="en-US" dirty="0"/>
            </a:br>
            <a:endParaRPr lang="en-US" dirty="0"/>
          </a:p>
        </p:txBody>
      </p:sp>
      <p:sp>
        <p:nvSpPr>
          <p:cNvPr id="3" name="Content Placeholder 2">
            <a:extLst>
              <a:ext uri="{FF2B5EF4-FFF2-40B4-BE49-F238E27FC236}">
                <a16:creationId xmlns:a16="http://schemas.microsoft.com/office/drawing/2014/main" id="{26DE678D-62AC-ECA6-16C3-BCB70BF60250}"/>
              </a:ext>
            </a:extLst>
          </p:cNvPr>
          <p:cNvSpPr>
            <a:spLocks noGrp="1"/>
          </p:cNvSpPr>
          <p:nvPr>
            <p:ph idx="1"/>
          </p:nvPr>
        </p:nvSpPr>
        <p:spPr>
          <a:xfrm>
            <a:off x="685800" y="2194560"/>
            <a:ext cx="10820400" cy="4024125"/>
          </a:xfrm>
        </p:spPr>
        <p:txBody>
          <a:bodyPr>
            <a:normAutofit/>
          </a:bodyPr>
          <a:lstStyle/>
          <a:p>
            <a:pPr algn="just"/>
            <a:r>
              <a:rPr lang="en-US" dirty="0"/>
              <a:t>Statistical learning is a type of machine learning that uses statistical methods to analyze and model complex datasets. </a:t>
            </a:r>
          </a:p>
          <a:p>
            <a:pPr algn="just"/>
            <a:r>
              <a:rPr lang="en-US" dirty="0"/>
              <a:t>The objective of statistical learning is to make accurate predictions or uncover underlying relationships in the data.</a:t>
            </a:r>
          </a:p>
          <a:p>
            <a:pPr algn="just"/>
            <a:r>
              <a:rPr lang="en-US" dirty="0"/>
              <a:t>Statistical learning also includes other techniques such as logistic regression, time series analysis, Bayesian inference, principal component analysis, cluster analysis, and support vector machines. </a:t>
            </a:r>
          </a:p>
          <a:p>
            <a:pPr algn="just"/>
            <a:r>
              <a:rPr lang="en-US" dirty="0"/>
              <a:t>These techniques can be used to solve a wide range of problems in various domains such as finance, healthcare, social sciences, recognition, natural language processing, and recommendation systems.</a:t>
            </a:r>
          </a:p>
        </p:txBody>
      </p:sp>
    </p:spTree>
    <p:extLst>
      <p:ext uri="{BB962C8B-B14F-4D97-AF65-F5344CB8AC3E}">
        <p14:creationId xmlns:p14="http://schemas.microsoft.com/office/powerpoint/2010/main" val="184927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077B-74DD-1373-5B29-FA816E7B3653}"/>
              </a:ext>
            </a:extLst>
          </p:cNvPr>
          <p:cNvSpPr>
            <a:spLocks noGrp="1"/>
          </p:cNvSpPr>
          <p:nvPr>
            <p:ph type="title"/>
          </p:nvPr>
        </p:nvSpPr>
        <p:spPr>
          <a:xfrm>
            <a:off x="2895600" y="764373"/>
            <a:ext cx="8610600" cy="1293028"/>
          </a:xfrm>
        </p:spPr>
        <p:txBody>
          <a:bodyPr>
            <a:normAutofit/>
          </a:bodyPr>
          <a:lstStyle/>
          <a:p>
            <a:r>
              <a:rPr lang="en-US"/>
              <a:t>Learning </a:t>
            </a:r>
          </a:p>
        </p:txBody>
      </p:sp>
      <p:graphicFrame>
        <p:nvGraphicFramePr>
          <p:cNvPr id="7" name="Content Placeholder 2">
            <a:extLst>
              <a:ext uri="{FF2B5EF4-FFF2-40B4-BE49-F238E27FC236}">
                <a16:creationId xmlns:a16="http://schemas.microsoft.com/office/drawing/2014/main" id="{E9AC5283-CFBC-B355-B09C-9596B28EA021}"/>
              </a:ext>
            </a:extLst>
          </p:cNvPr>
          <p:cNvGraphicFramePr>
            <a:graphicFrameLocks noGrp="1"/>
          </p:cNvGraphicFramePr>
          <p:nvPr>
            <p:ph idx="1"/>
            <p:extLst>
              <p:ext uri="{D42A27DB-BD31-4B8C-83A1-F6EECF244321}">
                <p14:modId xmlns:p14="http://schemas.microsoft.com/office/powerpoint/2010/main" val="183094319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61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A744-417D-CAA9-1B63-37431FCE6DC5}"/>
              </a:ext>
            </a:extLst>
          </p:cNvPr>
          <p:cNvSpPr>
            <a:spLocks noGrp="1"/>
          </p:cNvSpPr>
          <p:nvPr>
            <p:ph type="title"/>
          </p:nvPr>
        </p:nvSpPr>
        <p:spPr>
          <a:xfrm>
            <a:off x="2895600" y="764373"/>
            <a:ext cx="8610600" cy="1293028"/>
          </a:xfrm>
        </p:spPr>
        <p:txBody>
          <a:bodyPr>
            <a:normAutofit/>
          </a:bodyPr>
          <a:lstStyle/>
          <a:p>
            <a:r>
              <a:rPr lang="en-US" dirty="0"/>
              <a:t>Artificial Neural network</a:t>
            </a:r>
          </a:p>
        </p:txBody>
      </p:sp>
      <p:sp>
        <p:nvSpPr>
          <p:cNvPr id="3" name="Content Placeholder 2">
            <a:extLst>
              <a:ext uri="{FF2B5EF4-FFF2-40B4-BE49-F238E27FC236}">
                <a16:creationId xmlns:a16="http://schemas.microsoft.com/office/drawing/2014/main" id="{9ACF1D0B-2E71-BB2E-8ADD-8B3C82AD15D8}"/>
              </a:ext>
            </a:extLst>
          </p:cNvPr>
          <p:cNvSpPr>
            <a:spLocks noGrp="1"/>
          </p:cNvSpPr>
          <p:nvPr>
            <p:ph idx="1"/>
          </p:nvPr>
        </p:nvSpPr>
        <p:spPr>
          <a:xfrm>
            <a:off x="5689600" y="2194560"/>
            <a:ext cx="5816600" cy="4024125"/>
          </a:xfrm>
        </p:spPr>
        <p:txBody>
          <a:bodyPr>
            <a:normAutofit/>
          </a:bodyPr>
          <a:lstStyle/>
          <a:p>
            <a:r>
              <a:rPr lang="en-US" sz="1300" dirty="0"/>
              <a:t>An artificial neural network (ANN) is a type of machine learning model that is inspired by the structure and function of the human brain. </a:t>
            </a:r>
          </a:p>
          <a:p>
            <a:r>
              <a:rPr lang="en-US" sz="1300" dirty="0"/>
              <a:t>It is composed of interconnected processing nodes, called neurons, that work together to perform a specific task.</a:t>
            </a:r>
          </a:p>
          <a:p>
            <a:r>
              <a:rPr lang="en-US" sz="1300" dirty="0"/>
              <a:t>An ANN typically consists of three types of layers: </a:t>
            </a:r>
            <a:r>
              <a:rPr lang="en-US" sz="1300" b="1" dirty="0"/>
              <a:t>an input layer, one or more hidden layers, and an output layer. </a:t>
            </a:r>
          </a:p>
          <a:p>
            <a:pPr lvl="1"/>
            <a:r>
              <a:rPr lang="en-US" sz="1300" dirty="0"/>
              <a:t>Each neuron in the input layer represents a feature of the input data, while each neuron in the output layer represents a possible output of the model. </a:t>
            </a:r>
          </a:p>
          <a:p>
            <a:pPr lvl="1"/>
            <a:r>
              <a:rPr lang="en-US" sz="1300" dirty="0"/>
              <a:t>The hidden layers are composed of neurons that apply nonlinear transformations to the input data, allowing the network to capture complex relationships between the input and output variables.</a:t>
            </a:r>
          </a:p>
          <a:p>
            <a:endParaRPr lang="en-US" sz="1300" dirty="0"/>
          </a:p>
        </p:txBody>
      </p:sp>
      <p:pic>
        <p:nvPicPr>
          <p:cNvPr id="6" name="Picture 5" descr="Diagram&#10;&#10;Description automatically generated">
            <a:extLst>
              <a:ext uri="{FF2B5EF4-FFF2-40B4-BE49-F238E27FC236}">
                <a16:creationId xmlns:a16="http://schemas.microsoft.com/office/drawing/2014/main" id="{BDD48696-565E-EEEB-70E4-02D6ECA29486}"/>
              </a:ext>
            </a:extLst>
          </p:cNvPr>
          <p:cNvPicPr>
            <a:picLocks noChangeAspect="1"/>
          </p:cNvPicPr>
          <p:nvPr/>
        </p:nvPicPr>
        <p:blipFill>
          <a:blip r:embed="rId2"/>
          <a:stretch>
            <a:fillRect/>
          </a:stretch>
        </p:blipFill>
        <p:spPr>
          <a:xfrm>
            <a:off x="1123315" y="2399795"/>
            <a:ext cx="4566285" cy="3818890"/>
          </a:xfrm>
          <a:prstGeom prst="rect">
            <a:avLst/>
          </a:prstGeom>
        </p:spPr>
      </p:pic>
    </p:spTree>
    <p:extLst>
      <p:ext uri="{BB962C8B-B14F-4D97-AF65-F5344CB8AC3E}">
        <p14:creationId xmlns:p14="http://schemas.microsoft.com/office/powerpoint/2010/main" val="299142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C84D-605F-D955-1123-DB5B8EB39D9A}"/>
              </a:ext>
            </a:extLst>
          </p:cNvPr>
          <p:cNvSpPr>
            <a:spLocks noGrp="1"/>
          </p:cNvSpPr>
          <p:nvPr>
            <p:ph type="title"/>
          </p:nvPr>
        </p:nvSpPr>
        <p:spPr>
          <a:xfrm>
            <a:off x="2895600" y="764373"/>
            <a:ext cx="8610600" cy="1293028"/>
          </a:xfrm>
        </p:spPr>
        <p:txBody>
          <a:bodyPr>
            <a:normAutofit/>
          </a:bodyPr>
          <a:lstStyle/>
          <a:p>
            <a:r>
              <a:rPr lang="en-US" dirty="0"/>
              <a:t>Cont.</a:t>
            </a:r>
          </a:p>
        </p:txBody>
      </p:sp>
      <p:pic>
        <p:nvPicPr>
          <p:cNvPr id="4" name="Picture 3" descr="Diagram&#10;&#10;Description automatically generated">
            <a:extLst>
              <a:ext uri="{FF2B5EF4-FFF2-40B4-BE49-F238E27FC236}">
                <a16:creationId xmlns:a16="http://schemas.microsoft.com/office/drawing/2014/main" id="{41CAF4B4-2B05-94EA-0300-7E0C1EBB105D}"/>
              </a:ext>
            </a:extLst>
          </p:cNvPr>
          <p:cNvPicPr>
            <a:picLocks noChangeAspect="1"/>
          </p:cNvPicPr>
          <p:nvPr/>
        </p:nvPicPr>
        <p:blipFill rotWithShape="1">
          <a:blip r:embed="rId2"/>
          <a:srcRect l="23595" r="7480" b="2"/>
          <a:stretch/>
        </p:blipFill>
        <p:spPr>
          <a:xfrm>
            <a:off x="685800" y="2501159"/>
            <a:ext cx="4521200" cy="3410926"/>
          </a:xfrm>
          <a:prstGeom prst="rect">
            <a:avLst/>
          </a:prstGeom>
        </p:spPr>
      </p:pic>
      <p:sp>
        <p:nvSpPr>
          <p:cNvPr id="3" name="Content Placeholder 2">
            <a:extLst>
              <a:ext uri="{FF2B5EF4-FFF2-40B4-BE49-F238E27FC236}">
                <a16:creationId xmlns:a16="http://schemas.microsoft.com/office/drawing/2014/main" id="{0D8FD0FB-2FA0-3148-A2E5-0DF39BCEF17F}"/>
              </a:ext>
            </a:extLst>
          </p:cNvPr>
          <p:cNvSpPr>
            <a:spLocks noGrp="1"/>
          </p:cNvSpPr>
          <p:nvPr>
            <p:ph idx="1"/>
          </p:nvPr>
        </p:nvSpPr>
        <p:spPr>
          <a:xfrm>
            <a:off x="5689600" y="2194560"/>
            <a:ext cx="5816600" cy="4024125"/>
          </a:xfrm>
        </p:spPr>
        <p:txBody>
          <a:bodyPr>
            <a:normAutofit/>
          </a:bodyPr>
          <a:lstStyle/>
          <a:p>
            <a:r>
              <a:rPr lang="en-US" sz="1500" dirty="0"/>
              <a:t>The neurons in an ANN are connected by weighted edges, which represent the strength of the connection between two neurons. </a:t>
            </a:r>
          </a:p>
          <a:p>
            <a:r>
              <a:rPr lang="en-US" sz="1500" dirty="0"/>
              <a:t>During training, the weights of the connections are adjusted based on the difference between the predicted output of the network and the true output, using a technique called backpropagation.</a:t>
            </a:r>
          </a:p>
          <a:p>
            <a:pPr lvl="1"/>
            <a:r>
              <a:rPr lang="en-US" sz="1500" dirty="0"/>
              <a:t> Backpropagation involves propagating the error from the output layer back through the network and adjusting the weights of the connections to minimize the error.</a:t>
            </a:r>
          </a:p>
          <a:p>
            <a:endParaRPr lang="en-US" sz="1500" dirty="0"/>
          </a:p>
        </p:txBody>
      </p:sp>
    </p:spTree>
    <p:extLst>
      <p:ext uri="{BB962C8B-B14F-4D97-AF65-F5344CB8AC3E}">
        <p14:creationId xmlns:p14="http://schemas.microsoft.com/office/powerpoint/2010/main" val="3559974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3F5A-11A6-6C20-2FF7-A839259F6958}"/>
              </a:ext>
            </a:extLst>
          </p:cNvPr>
          <p:cNvSpPr>
            <a:spLocks noGrp="1"/>
          </p:cNvSpPr>
          <p:nvPr>
            <p:ph type="title"/>
          </p:nvPr>
        </p:nvSpPr>
        <p:spPr>
          <a:xfrm>
            <a:off x="2895600" y="764373"/>
            <a:ext cx="8610600" cy="1293028"/>
          </a:xfrm>
        </p:spPr>
        <p:txBody>
          <a:bodyPr>
            <a:normAutofit/>
          </a:bodyPr>
          <a:lstStyle/>
          <a:p>
            <a:r>
              <a:rPr lang="en-US" dirty="0"/>
              <a:t>Ensemble learning </a:t>
            </a:r>
            <a:br>
              <a:rPr lang="en-US" dirty="0"/>
            </a:br>
            <a:endParaRPr lang="en-US" dirty="0"/>
          </a:p>
        </p:txBody>
      </p:sp>
      <p:pic>
        <p:nvPicPr>
          <p:cNvPr id="5" name="Picture 4">
            <a:extLst>
              <a:ext uri="{FF2B5EF4-FFF2-40B4-BE49-F238E27FC236}">
                <a16:creationId xmlns:a16="http://schemas.microsoft.com/office/drawing/2014/main" id="{88A7AEA7-6451-8924-FBF5-DEEBCED9F036}"/>
              </a:ext>
            </a:extLst>
          </p:cNvPr>
          <p:cNvPicPr>
            <a:picLocks noChangeAspect="1"/>
          </p:cNvPicPr>
          <p:nvPr/>
        </p:nvPicPr>
        <p:blipFill rotWithShape="1">
          <a:blip r:embed="rId2"/>
          <a:srcRect l="28250" t="48741" r="29500" b="13037"/>
          <a:stretch/>
        </p:blipFill>
        <p:spPr>
          <a:xfrm>
            <a:off x="685800" y="2194560"/>
            <a:ext cx="4912360" cy="3403599"/>
          </a:xfrm>
          <a:prstGeom prst="rect">
            <a:avLst/>
          </a:prstGeom>
        </p:spPr>
      </p:pic>
      <p:sp>
        <p:nvSpPr>
          <p:cNvPr id="3" name="Content Placeholder 2">
            <a:extLst>
              <a:ext uri="{FF2B5EF4-FFF2-40B4-BE49-F238E27FC236}">
                <a16:creationId xmlns:a16="http://schemas.microsoft.com/office/drawing/2014/main" id="{9FFA5C90-E8EE-7DEE-C811-847CBB37A055}"/>
              </a:ext>
            </a:extLst>
          </p:cNvPr>
          <p:cNvSpPr>
            <a:spLocks noGrp="1"/>
          </p:cNvSpPr>
          <p:nvPr>
            <p:ph idx="1"/>
          </p:nvPr>
        </p:nvSpPr>
        <p:spPr>
          <a:xfrm>
            <a:off x="5689600" y="2194560"/>
            <a:ext cx="5816600" cy="4024125"/>
          </a:xfrm>
        </p:spPr>
        <p:txBody>
          <a:bodyPr>
            <a:normAutofit/>
          </a:bodyPr>
          <a:lstStyle/>
          <a:p>
            <a:r>
              <a:rPr lang="en-US"/>
              <a:t>Ensemble learning is a technique in machine learning where multiple models are combined to improve the overall performance and accuracy of the system. </a:t>
            </a:r>
          </a:p>
          <a:p>
            <a:r>
              <a:rPr lang="en-US"/>
              <a:t>The idea behind ensemble learning is that when multiple models are combined, they can compensate for each other's weaknesses and produce more accurate predictions.</a:t>
            </a:r>
          </a:p>
          <a:p>
            <a:endParaRPr lang="en-US"/>
          </a:p>
        </p:txBody>
      </p:sp>
    </p:spTree>
    <p:extLst>
      <p:ext uri="{BB962C8B-B14F-4D97-AF65-F5344CB8AC3E}">
        <p14:creationId xmlns:p14="http://schemas.microsoft.com/office/powerpoint/2010/main" val="309283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2E4A524-8DED-CC48-0A6A-A2A8EA31D8D4}"/>
              </a:ext>
            </a:extLst>
          </p:cNvPr>
          <p:cNvSpPr>
            <a:spLocks noGrp="1"/>
          </p:cNvSpPr>
          <p:nvPr>
            <p:ph type="title"/>
          </p:nvPr>
        </p:nvSpPr>
        <p:spPr>
          <a:xfrm>
            <a:off x="683609" y="764372"/>
            <a:ext cx="3173688" cy="5216013"/>
          </a:xfrm>
        </p:spPr>
        <p:txBody>
          <a:bodyPr>
            <a:normAutofit/>
          </a:bodyPr>
          <a:lstStyle/>
          <a:p>
            <a:r>
              <a:rPr lang="en-US" dirty="0"/>
              <a:t>example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960EA4-BD73-80EC-2528-C2FA3BBF370F}"/>
              </a:ext>
            </a:extLst>
          </p:cNvPr>
          <p:cNvSpPr>
            <a:spLocks noGrp="1"/>
          </p:cNvSpPr>
          <p:nvPr>
            <p:ph idx="1"/>
          </p:nvPr>
        </p:nvSpPr>
        <p:spPr>
          <a:xfrm>
            <a:off x="4370138" y="764373"/>
            <a:ext cx="7086600" cy="2547788"/>
          </a:xfrm>
        </p:spPr>
        <p:txBody>
          <a:bodyPr anchor="ctr">
            <a:normAutofit lnSpcReduction="10000"/>
          </a:bodyPr>
          <a:lstStyle/>
          <a:p>
            <a:r>
              <a:rPr lang="en-US" sz="1300" dirty="0"/>
              <a:t>Suppose you are attempting to predict whether a customer will leave your company using a classification problem. </a:t>
            </a:r>
          </a:p>
          <a:p>
            <a:r>
              <a:rPr lang="en-US" sz="1300" dirty="0"/>
              <a:t>You have three different algorithms: logistic regression, decision tree, and random forest, each of which gives an accuracy of 75%, 80%, and 85%, respectively.</a:t>
            </a:r>
          </a:p>
          <a:p>
            <a:r>
              <a:rPr lang="en-US" sz="1300" dirty="0"/>
              <a:t>To use ensemble learning, you can combine these models to create a more accurate system. There are two common ways to combine models:</a:t>
            </a:r>
          </a:p>
          <a:p>
            <a:r>
              <a:rPr lang="en-US" sz="1300" dirty="0"/>
              <a:t>Voting: </a:t>
            </a:r>
          </a:p>
          <a:p>
            <a:pPr lvl="1"/>
            <a:r>
              <a:rPr lang="en-US" sz="1300" dirty="0"/>
              <a:t>In this approach, the predictions from each model are combined, and the final prediction is based on the majority vote. </a:t>
            </a:r>
          </a:p>
          <a:p>
            <a:pPr lvl="1"/>
            <a:r>
              <a:rPr lang="en-US" sz="1300" dirty="0"/>
              <a:t>For example, if two models predict that the customer will churn, and one model predicts that the customer will not churn, the final prediction will be that the customer will churn.</a:t>
            </a:r>
          </a:p>
          <a:p>
            <a:endParaRPr lang="en-US" sz="1300" dirty="0"/>
          </a:p>
        </p:txBody>
      </p:sp>
      <p:pic>
        <p:nvPicPr>
          <p:cNvPr id="7" name="Picture 6" descr="Diagram&#10;&#10;Description automatically generated">
            <a:extLst>
              <a:ext uri="{FF2B5EF4-FFF2-40B4-BE49-F238E27FC236}">
                <a16:creationId xmlns:a16="http://schemas.microsoft.com/office/drawing/2014/main" id="{E0D86E80-0EB3-2757-33E0-96D6CAED9CAF}"/>
              </a:ext>
            </a:extLst>
          </p:cNvPr>
          <p:cNvPicPr>
            <a:picLocks noChangeAspect="1"/>
          </p:cNvPicPr>
          <p:nvPr/>
        </p:nvPicPr>
        <p:blipFill>
          <a:blip r:embed="rId2"/>
          <a:stretch>
            <a:fillRect/>
          </a:stretch>
        </p:blipFill>
        <p:spPr>
          <a:xfrm>
            <a:off x="4815840" y="3180080"/>
            <a:ext cx="6883836" cy="3677920"/>
          </a:xfrm>
          <a:prstGeom prst="rect">
            <a:avLst/>
          </a:prstGeom>
        </p:spPr>
      </p:pic>
    </p:spTree>
    <p:extLst>
      <p:ext uri="{BB962C8B-B14F-4D97-AF65-F5344CB8AC3E}">
        <p14:creationId xmlns:p14="http://schemas.microsoft.com/office/powerpoint/2010/main" val="178274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A3EC-9265-A8E9-A4D3-4F3DDD76015B}"/>
              </a:ext>
            </a:extLst>
          </p:cNvPr>
          <p:cNvSpPr>
            <a:spLocks noGrp="1"/>
          </p:cNvSpPr>
          <p:nvPr>
            <p:ph type="title"/>
          </p:nvPr>
        </p:nvSpPr>
        <p:spPr>
          <a:xfrm>
            <a:off x="2895600" y="764373"/>
            <a:ext cx="8610600" cy="1293028"/>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346860D0-A8D2-461D-A064-693C9A72D5D0}"/>
              </a:ext>
            </a:extLst>
          </p:cNvPr>
          <p:cNvSpPr>
            <a:spLocks noGrp="1"/>
          </p:cNvSpPr>
          <p:nvPr>
            <p:ph idx="1"/>
          </p:nvPr>
        </p:nvSpPr>
        <p:spPr>
          <a:xfrm>
            <a:off x="677333" y="2194560"/>
            <a:ext cx="5816600" cy="4024125"/>
          </a:xfrm>
        </p:spPr>
        <p:txBody>
          <a:bodyPr>
            <a:normAutofit/>
          </a:bodyPr>
          <a:lstStyle/>
          <a:p>
            <a:r>
              <a:rPr lang="en-US" sz="1500"/>
              <a:t>Weighted average: </a:t>
            </a:r>
          </a:p>
          <a:p>
            <a:pPr lvl="1"/>
            <a:r>
              <a:rPr lang="en-US" sz="1500"/>
              <a:t>In this approach, the predictions from each model are combined, and the final prediction is based on a weighted average. </a:t>
            </a:r>
          </a:p>
          <a:p>
            <a:pPr lvl="1"/>
            <a:r>
              <a:rPr lang="en-US" sz="1500"/>
              <a:t>The weights assigned to each model can be based on their individual performance. </a:t>
            </a:r>
          </a:p>
          <a:p>
            <a:pPr lvl="1"/>
            <a:r>
              <a:rPr lang="en-US" sz="1500"/>
              <a:t>For example, if the logistic regression, decision tree, and random forest models have accuracies of 75%, 80%, and 85%, respectively, you can assign weights of 0.25, 0.3, and 0.45 to each model, respectively. </a:t>
            </a:r>
          </a:p>
          <a:p>
            <a:pPr lvl="1"/>
            <a:r>
              <a:rPr lang="en-US" sz="1500"/>
              <a:t>The final prediction is then calculated by taking the weighted average of the three models.</a:t>
            </a:r>
          </a:p>
          <a:p>
            <a:endParaRPr lang="en-US" sz="1500"/>
          </a:p>
        </p:txBody>
      </p:sp>
      <p:pic>
        <p:nvPicPr>
          <p:cNvPr id="6" name="Picture 5" descr="Diagram&#10;&#10;Description automatically generated">
            <a:extLst>
              <a:ext uri="{FF2B5EF4-FFF2-40B4-BE49-F238E27FC236}">
                <a16:creationId xmlns:a16="http://schemas.microsoft.com/office/drawing/2014/main" id="{F239397E-B9D2-7C19-645B-730C9ECD3E52}"/>
              </a:ext>
            </a:extLst>
          </p:cNvPr>
          <p:cNvPicPr>
            <a:picLocks noChangeAspect="1"/>
          </p:cNvPicPr>
          <p:nvPr/>
        </p:nvPicPr>
        <p:blipFill rotWithShape="1">
          <a:blip r:embed="rId2"/>
          <a:srcRect l="3615" r="5064" b="4"/>
          <a:stretch/>
        </p:blipFill>
        <p:spPr>
          <a:xfrm>
            <a:off x="6985000" y="2501159"/>
            <a:ext cx="4521200" cy="3410926"/>
          </a:xfrm>
          <a:prstGeom prst="rect">
            <a:avLst/>
          </a:prstGeom>
        </p:spPr>
      </p:pic>
    </p:spTree>
    <p:extLst>
      <p:ext uri="{BB962C8B-B14F-4D97-AF65-F5344CB8AC3E}">
        <p14:creationId xmlns:p14="http://schemas.microsoft.com/office/powerpoint/2010/main" val="1866662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alculator keypad">
            <a:extLst>
              <a:ext uri="{FF2B5EF4-FFF2-40B4-BE49-F238E27FC236}">
                <a16:creationId xmlns:a16="http://schemas.microsoft.com/office/drawing/2014/main" id="{DF598B8C-3DC3-94D8-8EDB-D790E3DA7FC6}"/>
              </a:ext>
            </a:extLst>
          </p:cNvPr>
          <p:cNvPicPr>
            <a:picLocks noChangeAspect="1"/>
          </p:cNvPicPr>
          <p:nvPr/>
        </p:nvPicPr>
        <p:blipFill rotWithShape="1">
          <a:blip r:embed="rId2">
            <a:duotone>
              <a:schemeClr val="bg2">
                <a:shade val="45000"/>
                <a:satMod val="135000"/>
              </a:schemeClr>
              <a:prstClr val="white"/>
            </a:duotone>
            <a:alphaModFix amt="30000"/>
          </a:blip>
          <a:srcRect b="1509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8E838E2-63AA-1405-A9D4-22F1E4BB4C6C}"/>
              </a:ext>
            </a:extLst>
          </p:cNvPr>
          <p:cNvSpPr>
            <a:spLocks noGrp="1"/>
          </p:cNvSpPr>
          <p:nvPr>
            <p:ph type="title"/>
          </p:nvPr>
        </p:nvSpPr>
        <p:spPr>
          <a:xfrm>
            <a:off x="2895600" y="764373"/>
            <a:ext cx="8610600" cy="1293028"/>
          </a:xfrm>
        </p:spPr>
        <p:txBody>
          <a:bodyPr>
            <a:normAutofit/>
          </a:bodyPr>
          <a:lstStyle/>
          <a:p>
            <a:r>
              <a:rPr lang="en-US" dirty="0"/>
              <a:t>Adaptive learning </a:t>
            </a:r>
            <a:br>
              <a:rPr lang="en-US" dirty="0"/>
            </a:br>
            <a:endParaRPr lang="en-US" dirty="0"/>
          </a:p>
        </p:txBody>
      </p:sp>
      <p:sp>
        <p:nvSpPr>
          <p:cNvPr id="3" name="Content Placeholder 2">
            <a:extLst>
              <a:ext uri="{FF2B5EF4-FFF2-40B4-BE49-F238E27FC236}">
                <a16:creationId xmlns:a16="http://schemas.microsoft.com/office/drawing/2014/main" id="{9D8FE1A0-9C01-4436-598C-5F9DAD5C5B57}"/>
              </a:ext>
            </a:extLst>
          </p:cNvPr>
          <p:cNvSpPr>
            <a:spLocks noGrp="1"/>
          </p:cNvSpPr>
          <p:nvPr>
            <p:ph idx="1"/>
          </p:nvPr>
        </p:nvSpPr>
        <p:spPr>
          <a:xfrm>
            <a:off x="685800" y="2194560"/>
            <a:ext cx="10820400" cy="4024125"/>
          </a:xfrm>
        </p:spPr>
        <p:txBody>
          <a:bodyPr>
            <a:noAutofit/>
          </a:bodyPr>
          <a:lstStyle/>
          <a:p>
            <a:r>
              <a:rPr lang="en-US" sz="1800" dirty="0"/>
              <a:t>Adaptive learning </a:t>
            </a:r>
          </a:p>
          <a:p>
            <a:pPr lvl="1"/>
            <a:r>
              <a:rPr lang="en-US" sz="1800" dirty="0"/>
              <a:t>is a type of machine learning where the model adjusts its parameters based on feedback from the system's performance. Or</a:t>
            </a:r>
          </a:p>
          <a:p>
            <a:pPr lvl="1"/>
            <a:r>
              <a:rPr lang="en-US" sz="1800" dirty="0"/>
              <a:t>Is a type of machine learning technique where the model is trained to adapt to changes in the input data over time</a:t>
            </a:r>
          </a:p>
          <a:p>
            <a:r>
              <a:rPr lang="en-US" sz="1800" dirty="0"/>
              <a:t>The goal of adaptive learning is to improve the model's accuracy over time by adjusting its parameters based on the feedback it receives.</a:t>
            </a:r>
          </a:p>
          <a:p>
            <a:pPr lvl="1"/>
            <a:r>
              <a:rPr lang="en-US" sz="1800" dirty="0"/>
              <a:t>In adaptive learning, the model is updated continuously based on feedback from the system's performance. </a:t>
            </a:r>
          </a:p>
          <a:p>
            <a:pPr lvl="1"/>
            <a:r>
              <a:rPr lang="en-US" sz="1800" dirty="0"/>
              <a:t>This feedback can come from various sources, such as user feedback, sensor data, or performance metrics. </a:t>
            </a:r>
          </a:p>
          <a:p>
            <a:pPr lvl="1"/>
            <a:r>
              <a:rPr lang="en-US" sz="1800" dirty="0"/>
              <a:t>The model's parameters are adjusted based on this feedback to improve its accuracy on the task at hand.</a:t>
            </a:r>
          </a:p>
          <a:p>
            <a:r>
              <a:rPr lang="en-US" sz="1800" dirty="0"/>
              <a:t>A common example of adaptive learning in ML is transfer learning.</a:t>
            </a:r>
          </a:p>
        </p:txBody>
      </p:sp>
    </p:spTree>
    <p:extLst>
      <p:ext uri="{BB962C8B-B14F-4D97-AF65-F5344CB8AC3E}">
        <p14:creationId xmlns:p14="http://schemas.microsoft.com/office/powerpoint/2010/main" val="1087078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0EFD7FB3-81D9-46A5-772E-72177C133D88}"/>
              </a:ext>
            </a:extLst>
          </p:cNvPr>
          <p:cNvPicPr>
            <a:picLocks noChangeAspect="1"/>
          </p:cNvPicPr>
          <p:nvPr/>
        </p:nvPicPr>
        <p:blipFill rotWithShape="1">
          <a:blip r:embed="rId2">
            <a:duotone>
              <a:schemeClr val="bg2">
                <a:shade val="45000"/>
                <a:satMod val="135000"/>
              </a:schemeClr>
              <a:prstClr val="white"/>
            </a:duotone>
            <a:alphaModFix amt="30000"/>
          </a:blip>
          <a:srcRect t="8537"/>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A681F33-AB72-25C9-1D76-8F7927960CF7}"/>
              </a:ext>
            </a:extLst>
          </p:cNvPr>
          <p:cNvSpPr>
            <a:spLocks noGrp="1"/>
          </p:cNvSpPr>
          <p:nvPr>
            <p:ph type="title"/>
          </p:nvPr>
        </p:nvSpPr>
        <p:spPr>
          <a:xfrm>
            <a:off x="2895600" y="764373"/>
            <a:ext cx="8610600" cy="1293028"/>
          </a:xfrm>
        </p:spPr>
        <p:txBody>
          <a:bodyPr>
            <a:normAutofit/>
          </a:bodyPr>
          <a:lstStyle/>
          <a:p>
            <a:r>
              <a:rPr lang="en-US"/>
              <a:t>transfer learning</a:t>
            </a:r>
            <a:endParaRPr lang="en-US" dirty="0"/>
          </a:p>
        </p:txBody>
      </p:sp>
      <p:sp>
        <p:nvSpPr>
          <p:cNvPr id="3" name="Content Placeholder 2">
            <a:extLst>
              <a:ext uri="{FF2B5EF4-FFF2-40B4-BE49-F238E27FC236}">
                <a16:creationId xmlns:a16="http://schemas.microsoft.com/office/drawing/2014/main" id="{E5262305-C127-7513-72A3-04B84329ED70}"/>
              </a:ext>
            </a:extLst>
          </p:cNvPr>
          <p:cNvSpPr>
            <a:spLocks noGrp="1"/>
          </p:cNvSpPr>
          <p:nvPr>
            <p:ph idx="1"/>
          </p:nvPr>
        </p:nvSpPr>
        <p:spPr>
          <a:xfrm>
            <a:off x="685800" y="1645920"/>
            <a:ext cx="10820400" cy="4572765"/>
          </a:xfrm>
        </p:spPr>
        <p:txBody>
          <a:bodyPr>
            <a:normAutofit fontScale="92500" lnSpcReduction="20000"/>
          </a:bodyPr>
          <a:lstStyle/>
          <a:p>
            <a:pPr algn="just"/>
            <a:r>
              <a:rPr lang="en-US" sz="1600" dirty="0"/>
              <a:t>In</a:t>
            </a:r>
            <a:r>
              <a:rPr lang="en-US" sz="1600" b="1" dirty="0"/>
              <a:t> </a:t>
            </a:r>
            <a:r>
              <a:rPr lang="en-US" sz="1600" dirty="0"/>
              <a:t>transfer learning</a:t>
            </a:r>
            <a:r>
              <a:rPr lang="en-US" sz="1600" b="1" dirty="0"/>
              <a:t>, </a:t>
            </a:r>
            <a:r>
              <a:rPr lang="en-US" sz="1600" dirty="0"/>
              <a:t>a model is first trained on a large dataset for a specific task, such as image recognition. </a:t>
            </a:r>
          </a:p>
          <a:p>
            <a:pPr algn="just"/>
            <a:r>
              <a:rPr lang="en-US" sz="1600" dirty="0"/>
              <a:t>Once the model is trained, it can be used as a starting point for training on a new, related task, such as identifying different species of flowers. </a:t>
            </a:r>
          </a:p>
          <a:p>
            <a:pPr algn="just"/>
            <a:r>
              <a:rPr lang="en-US" sz="1600" dirty="0"/>
              <a:t>Rather than starting from scratch, the model uses the knowledge it gained from the first task to improve its performance on the second task.</a:t>
            </a:r>
          </a:p>
          <a:p>
            <a:pPr algn="just"/>
            <a:r>
              <a:rPr lang="en-US" sz="1600" dirty="0"/>
              <a:t>For example, let's say we want to train a model to recognize different types of flowers. </a:t>
            </a:r>
          </a:p>
          <a:p>
            <a:pPr algn="just"/>
            <a:r>
              <a:rPr lang="en-US" sz="1600" dirty="0"/>
              <a:t>We start by training a deep convolutional neural network (CNN) on a large dataset of images of everyday objects, such as the ImageNet dataset. </a:t>
            </a:r>
          </a:p>
          <a:p>
            <a:pPr algn="just"/>
            <a:r>
              <a:rPr lang="en-US" sz="1600" dirty="0"/>
              <a:t>Once the model is trained, we can use transfer learning to adapt it to our specific task of flower recognition.</a:t>
            </a:r>
          </a:p>
          <a:p>
            <a:pPr algn="just"/>
            <a:r>
              <a:rPr lang="en-US" sz="1600" dirty="0"/>
              <a:t>To do this, we can replace the final layer of the CNN with a new layer that has a different number of outputs corresponding to the different types of flowers we want to recognize. </a:t>
            </a:r>
          </a:p>
          <a:p>
            <a:pPr algn="just"/>
            <a:r>
              <a:rPr lang="en-US" sz="1600" dirty="0"/>
              <a:t>We then fine-tune the model on a smaller dataset of flower images, allowing it to adapt to the specific features of the flower images.</a:t>
            </a:r>
          </a:p>
          <a:p>
            <a:pPr algn="just"/>
            <a:r>
              <a:rPr lang="en-US" sz="1600" dirty="0"/>
              <a:t>The advantage of using transfer learning is that it allows us to train a highly accurate model on a new task with less training data and less training time than if we were to start from scratch. </a:t>
            </a:r>
          </a:p>
          <a:p>
            <a:pPr algn="just"/>
            <a:r>
              <a:rPr lang="en-US" sz="1600" dirty="0"/>
              <a:t>The model has already learned to recognize basic features such as lines, shapes, and textures from the first task, so it can focus on learning the specific features of the flower images in the second task. </a:t>
            </a:r>
          </a:p>
          <a:p>
            <a:pPr algn="just"/>
            <a:r>
              <a:rPr lang="en-US" sz="1600" dirty="0"/>
              <a:t>This makes the training process faster and more efficient, while still producing accurate results on the new task.</a:t>
            </a:r>
          </a:p>
          <a:p>
            <a:pPr algn="just"/>
            <a:endParaRPr lang="en-US" sz="1200" dirty="0"/>
          </a:p>
        </p:txBody>
      </p:sp>
    </p:spTree>
    <p:extLst>
      <p:ext uri="{BB962C8B-B14F-4D97-AF65-F5344CB8AC3E}">
        <p14:creationId xmlns:p14="http://schemas.microsoft.com/office/powerpoint/2010/main" val="324771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677F-675C-1008-62A4-538D010E9383}"/>
              </a:ext>
            </a:extLst>
          </p:cNvPr>
          <p:cNvSpPr>
            <a:spLocks noGrp="1"/>
          </p:cNvSpPr>
          <p:nvPr>
            <p:ph type="title"/>
          </p:nvPr>
        </p:nvSpPr>
        <p:spPr/>
        <p:txBody>
          <a:bodyPr/>
          <a:lstStyle/>
          <a:p>
            <a:r>
              <a:rPr lang="en-US" dirty="0"/>
              <a:t>Reinforcement learning </a:t>
            </a:r>
            <a:br>
              <a:rPr lang="en-US" dirty="0"/>
            </a:br>
            <a:endParaRPr lang="en-US" dirty="0"/>
          </a:p>
        </p:txBody>
      </p:sp>
      <p:sp>
        <p:nvSpPr>
          <p:cNvPr id="3" name="Content Placeholder 2">
            <a:extLst>
              <a:ext uri="{FF2B5EF4-FFF2-40B4-BE49-F238E27FC236}">
                <a16:creationId xmlns:a16="http://schemas.microsoft.com/office/drawing/2014/main" id="{02D2A17A-4A07-D482-32A1-57E8EF82A267}"/>
              </a:ext>
            </a:extLst>
          </p:cNvPr>
          <p:cNvSpPr>
            <a:spLocks noGrp="1"/>
          </p:cNvSpPr>
          <p:nvPr>
            <p:ph idx="1"/>
          </p:nvPr>
        </p:nvSpPr>
        <p:spPr>
          <a:xfrm>
            <a:off x="685800" y="1879600"/>
            <a:ext cx="10820400" cy="4339085"/>
          </a:xfrm>
        </p:spPr>
        <p:txBody>
          <a:bodyPr>
            <a:normAutofit fontScale="92500" lnSpcReduction="10000"/>
          </a:bodyPr>
          <a:lstStyle/>
          <a:p>
            <a:pPr algn="just"/>
            <a:r>
              <a:rPr lang="en-US" dirty="0"/>
              <a:t>Reinforcement learning is a type of machine learning that involves an agent learning through trial and error to maximize a reward signal in an environment. </a:t>
            </a:r>
          </a:p>
          <a:p>
            <a:pPr algn="just"/>
            <a:r>
              <a:rPr lang="en-US" dirty="0"/>
              <a:t>The agent learns by interacting with the environment and receiving feedback in the form of rewards or punishments.</a:t>
            </a:r>
          </a:p>
          <a:p>
            <a:pPr algn="just"/>
            <a:r>
              <a:rPr lang="en-US" dirty="0"/>
              <a:t>An example of reinforcement learning is training an autonomous vehicle to navigate a city. </a:t>
            </a:r>
          </a:p>
          <a:p>
            <a:pPr algn="just"/>
            <a:r>
              <a:rPr lang="en-US" dirty="0"/>
              <a:t>The vehicle is the agent, and the environment is the city, which includes roads, traffic lights, other vehicles, and pedestrians. The objective is to reach the destination safely and efficiently while obeying traffic laws.</a:t>
            </a:r>
          </a:p>
          <a:p>
            <a:pPr algn="just"/>
            <a:r>
              <a:rPr lang="en-US" dirty="0"/>
              <a:t>The agent uses reinforcement learning to make decisions on how to navigate the city. </a:t>
            </a:r>
          </a:p>
          <a:p>
            <a:pPr algn="just"/>
            <a:r>
              <a:rPr lang="en-US" dirty="0"/>
              <a:t>At each time step, it observes the current state of the environment (e.g., the position of the vehicle, the location of other vehicles, the color of the traffic light) and takes an action (e.g., accelerate, brake, turn left, turn right). </a:t>
            </a:r>
          </a:p>
          <a:p>
            <a:pPr algn="just"/>
            <a:endParaRPr lang="en-US" dirty="0"/>
          </a:p>
        </p:txBody>
      </p:sp>
    </p:spTree>
    <p:extLst>
      <p:ext uri="{BB962C8B-B14F-4D97-AF65-F5344CB8AC3E}">
        <p14:creationId xmlns:p14="http://schemas.microsoft.com/office/powerpoint/2010/main" val="3376517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507CDA-A02E-4D52-9B46-E601853C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02EF09F-7E44-4A5B-B2CB-18C9C6E38C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DACA6A6-0591-4EF1-9925-74704468F790}"/>
              </a:ext>
            </a:extLst>
          </p:cNvPr>
          <p:cNvSpPr>
            <a:spLocks noGrp="1"/>
          </p:cNvSpPr>
          <p:nvPr>
            <p:ph type="title"/>
          </p:nvPr>
        </p:nvSpPr>
        <p:spPr>
          <a:xfrm>
            <a:off x="685800" y="764373"/>
            <a:ext cx="4753466" cy="1293028"/>
          </a:xfrm>
        </p:spPr>
        <p:txBody>
          <a:bodyPr>
            <a:normAutofit/>
          </a:bodyPr>
          <a:lstStyle/>
          <a:p>
            <a:r>
              <a:rPr lang="en-US" dirty="0"/>
              <a:t>Cont.</a:t>
            </a:r>
          </a:p>
        </p:txBody>
      </p:sp>
      <p:sp>
        <p:nvSpPr>
          <p:cNvPr id="9" name="Content Placeholder 8">
            <a:extLst>
              <a:ext uri="{FF2B5EF4-FFF2-40B4-BE49-F238E27FC236}">
                <a16:creationId xmlns:a16="http://schemas.microsoft.com/office/drawing/2014/main" id="{BF7E0FA3-7172-93AC-A17C-D1E2A125434F}"/>
              </a:ext>
            </a:extLst>
          </p:cNvPr>
          <p:cNvSpPr>
            <a:spLocks noGrp="1"/>
          </p:cNvSpPr>
          <p:nvPr>
            <p:ph idx="1"/>
          </p:nvPr>
        </p:nvSpPr>
        <p:spPr>
          <a:xfrm>
            <a:off x="685801" y="2194560"/>
            <a:ext cx="4753466" cy="4024125"/>
          </a:xfrm>
        </p:spPr>
        <p:txBody>
          <a:bodyPr>
            <a:normAutofit/>
          </a:bodyPr>
          <a:lstStyle/>
          <a:p>
            <a:r>
              <a:rPr lang="en-US" sz="1400"/>
              <a:t>The action leads to a new state, and the agent receives a reward signal based on how well it performs the task (e.g., reaching the destination on time, avoiding collisions, minimizing fuel consumption). </a:t>
            </a:r>
          </a:p>
          <a:p>
            <a:r>
              <a:rPr lang="en-US" sz="1400"/>
              <a:t>The agent then uses this feedback to adjust its decision-making process and improve its performance over time.</a:t>
            </a:r>
          </a:p>
          <a:p>
            <a:r>
              <a:rPr lang="en-US" sz="1400"/>
              <a:t>To train the agent using reinforcement learning, we use a technique called Q-learning. Q-learning involves creating a table or function that estimates the expected cumulative reward for each action taken in a given state. </a:t>
            </a:r>
          </a:p>
          <a:p>
            <a:r>
              <a:rPr lang="en-US" sz="1400"/>
              <a:t>The agent uses this table to choose the action that maximizes its expected cumulative reward. As the agent interacts with the environment and receives feedback, the Q-values are updated to reflect the new information.</a:t>
            </a:r>
          </a:p>
          <a:p>
            <a:endParaRPr lang="en-US" sz="1400"/>
          </a:p>
        </p:txBody>
      </p:sp>
      <p:sp>
        <p:nvSpPr>
          <p:cNvPr id="18" name="Rounded Rectangle 14">
            <a:extLst>
              <a:ext uri="{FF2B5EF4-FFF2-40B4-BE49-F238E27FC236}">
                <a16:creationId xmlns:a16="http://schemas.microsoft.com/office/drawing/2014/main" id="{6DB2556B-868A-4274-9517-7B1863E17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880231A7-7CF7-7EEE-66E6-16F3092CBE92}"/>
              </a:ext>
            </a:extLst>
          </p:cNvPr>
          <p:cNvPicPr>
            <a:picLocks noChangeAspect="1"/>
          </p:cNvPicPr>
          <p:nvPr/>
        </p:nvPicPr>
        <p:blipFill rotWithShape="1">
          <a:blip r:embed="rId3"/>
          <a:srcRect l="6244" b="4313"/>
          <a:stretch/>
        </p:blipFill>
        <p:spPr>
          <a:xfrm>
            <a:off x="6407004" y="1849120"/>
            <a:ext cx="4758836" cy="3789680"/>
          </a:xfrm>
          <a:prstGeom prst="rect">
            <a:avLst/>
          </a:prstGeom>
        </p:spPr>
      </p:pic>
    </p:spTree>
    <p:extLst>
      <p:ext uri="{BB962C8B-B14F-4D97-AF65-F5344CB8AC3E}">
        <p14:creationId xmlns:p14="http://schemas.microsoft.com/office/powerpoint/2010/main" val="3804495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2" name="Picture 3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4" name="Rectangle 33">
            <a:extLst>
              <a:ext uri="{FF2B5EF4-FFF2-40B4-BE49-F238E27FC236}">
                <a16:creationId xmlns:a16="http://schemas.microsoft.com/office/drawing/2014/main" id="{8343378B-CD8B-42C8-B5F6-1735FD150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5">
            <a:extLst>
              <a:ext uri="{FF2B5EF4-FFF2-40B4-BE49-F238E27FC236}">
                <a16:creationId xmlns:a16="http://schemas.microsoft.com/office/drawing/2014/main" id="{E6819485-61A2-E5FE-B7C6-28C8C527EBE1}"/>
              </a:ext>
            </a:extLst>
          </p:cNvPr>
          <p:cNvPicPr>
            <a:picLocks noChangeAspect="1"/>
          </p:cNvPicPr>
          <p:nvPr/>
        </p:nvPicPr>
        <p:blipFill rotWithShape="1">
          <a:blip r:embed="rId4">
            <a:alphaModFix amt="40000"/>
          </a:blip>
          <a:srcRect t="18997" r="9091" b="3524"/>
          <a:stretch/>
        </p:blipFill>
        <p:spPr>
          <a:xfrm>
            <a:off x="20" y="10"/>
            <a:ext cx="12191980" cy="6857990"/>
          </a:xfrm>
          <a:prstGeom prst="rect">
            <a:avLst/>
          </a:prstGeom>
        </p:spPr>
      </p:pic>
      <p:pic>
        <p:nvPicPr>
          <p:cNvPr id="36" name="Picture 35">
            <a:extLst>
              <a:ext uri="{FF2B5EF4-FFF2-40B4-BE49-F238E27FC236}">
                <a16:creationId xmlns:a16="http://schemas.microsoft.com/office/drawing/2014/main" id="{0B437D4A-C753-4188-A33C-D004EDBF1B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8" name="Picture 37">
            <a:extLst>
              <a:ext uri="{FF2B5EF4-FFF2-40B4-BE49-F238E27FC236}">
                <a16:creationId xmlns:a16="http://schemas.microsoft.com/office/drawing/2014/main" id="{DDC12A77-997B-4938-83F6-824354F8AD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E4115488-9517-E166-326E-0D075ACC1FE4}"/>
              </a:ext>
            </a:extLst>
          </p:cNvPr>
          <p:cNvSpPr>
            <a:spLocks noGrp="1"/>
          </p:cNvSpPr>
          <p:nvPr>
            <p:ph type="title"/>
          </p:nvPr>
        </p:nvSpPr>
        <p:spPr>
          <a:xfrm>
            <a:off x="1371600" y="2538092"/>
            <a:ext cx="9448800" cy="2301143"/>
          </a:xfrm>
        </p:spPr>
        <p:txBody>
          <a:bodyPr vert="horz" lIns="91440" tIns="45720" rIns="91440" bIns="45720" rtlCol="0" anchor="b">
            <a:normAutofit/>
          </a:bodyPr>
          <a:lstStyle/>
          <a:p>
            <a:pPr algn="l"/>
            <a:r>
              <a:rPr lang="en-US" sz="6000"/>
              <a:t>end</a:t>
            </a:r>
          </a:p>
        </p:txBody>
      </p:sp>
    </p:spTree>
    <p:extLst>
      <p:ext uri="{BB962C8B-B14F-4D97-AF65-F5344CB8AC3E}">
        <p14:creationId xmlns:p14="http://schemas.microsoft.com/office/powerpoint/2010/main" val="36824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D5AA214-6187-DD15-64C3-F65BAB784BEE}"/>
              </a:ext>
            </a:extLst>
          </p:cNvPr>
          <p:cNvSpPr>
            <a:spLocks noGrp="1"/>
          </p:cNvSpPr>
          <p:nvPr>
            <p:ph type="title"/>
          </p:nvPr>
        </p:nvSpPr>
        <p:spPr>
          <a:xfrm>
            <a:off x="685800" y="1066163"/>
            <a:ext cx="3306744" cy="5148371"/>
          </a:xfrm>
        </p:spPr>
        <p:txBody>
          <a:bodyPr>
            <a:normAutofit/>
          </a:bodyPr>
          <a:lstStyle/>
          <a:p>
            <a:r>
              <a:rPr lang="en-US" sz="3200"/>
              <a:t>Forms of learning </a:t>
            </a:r>
            <a:br>
              <a:rPr lang="en-US" sz="3200"/>
            </a:br>
            <a:endParaRPr lang="en-US" sz="3200"/>
          </a:p>
        </p:txBody>
      </p:sp>
      <p:graphicFrame>
        <p:nvGraphicFramePr>
          <p:cNvPr id="5" name="Content Placeholder 2">
            <a:extLst>
              <a:ext uri="{FF2B5EF4-FFF2-40B4-BE49-F238E27FC236}">
                <a16:creationId xmlns:a16="http://schemas.microsoft.com/office/drawing/2014/main" id="{463D7AA7-C0B5-89FE-E7F6-559C1D54FB9B}"/>
              </a:ext>
            </a:extLst>
          </p:cNvPr>
          <p:cNvGraphicFramePr>
            <a:graphicFrameLocks noGrp="1"/>
          </p:cNvGraphicFramePr>
          <p:nvPr>
            <p:ph idx="1"/>
            <p:extLst>
              <p:ext uri="{D42A27DB-BD31-4B8C-83A1-F6EECF244321}">
                <p14:modId xmlns:p14="http://schemas.microsoft.com/office/powerpoint/2010/main" val="343667949"/>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55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3B08535-1397-3A23-579A-87B1F03CA7D9}"/>
              </a:ext>
            </a:extLst>
          </p:cNvPr>
          <p:cNvSpPr>
            <a:spLocks noGrp="1"/>
          </p:cNvSpPr>
          <p:nvPr>
            <p:ph type="title"/>
          </p:nvPr>
        </p:nvSpPr>
        <p:spPr>
          <a:xfrm>
            <a:off x="2895600" y="764373"/>
            <a:ext cx="8610600" cy="1293028"/>
          </a:xfrm>
        </p:spPr>
        <p:txBody>
          <a:bodyPr>
            <a:normAutofit/>
          </a:bodyPr>
          <a:lstStyle/>
          <a:p>
            <a:r>
              <a:rPr lang="en-US"/>
              <a:t>Common terms used in Ml</a:t>
            </a:r>
          </a:p>
        </p:txBody>
      </p:sp>
      <p:graphicFrame>
        <p:nvGraphicFramePr>
          <p:cNvPr id="5" name="Content Placeholder 2">
            <a:extLst>
              <a:ext uri="{FF2B5EF4-FFF2-40B4-BE49-F238E27FC236}">
                <a16:creationId xmlns:a16="http://schemas.microsoft.com/office/drawing/2014/main" id="{A2855A20-2129-45D6-BEA8-D4D648C1EDC3}"/>
              </a:ext>
            </a:extLst>
          </p:cNvPr>
          <p:cNvGraphicFramePr>
            <a:graphicFrameLocks noGrp="1"/>
          </p:cNvGraphicFramePr>
          <p:nvPr>
            <p:ph idx="1"/>
            <p:extLst>
              <p:ext uri="{D42A27DB-BD31-4B8C-83A1-F6EECF244321}">
                <p14:modId xmlns:p14="http://schemas.microsoft.com/office/powerpoint/2010/main" val="450941649"/>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39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F2FE9C8-03BF-8DD3-1ABE-B2268EC1B7DF}"/>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5" name="Content Placeholder 2">
            <a:extLst>
              <a:ext uri="{FF2B5EF4-FFF2-40B4-BE49-F238E27FC236}">
                <a16:creationId xmlns:a16="http://schemas.microsoft.com/office/drawing/2014/main" id="{954FE805-4EC8-FA8A-4930-E33FED93DA9E}"/>
              </a:ext>
            </a:extLst>
          </p:cNvPr>
          <p:cNvGraphicFramePr>
            <a:graphicFrameLocks noGrp="1"/>
          </p:cNvGraphicFramePr>
          <p:nvPr>
            <p:ph idx="1"/>
            <p:extLst>
              <p:ext uri="{D42A27DB-BD31-4B8C-83A1-F6EECF244321}">
                <p14:modId xmlns:p14="http://schemas.microsoft.com/office/powerpoint/2010/main" val="3376414687"/>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890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65A7291-E1C0-2E72-87A4-0ED535AE73D9}"/>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5" name="Content Placeholder 2">
            <a:extLst>
              <a:ext uri="{FF2B5EF4-FFF2-40B4-BE49-F238E27FC236}">
                <a16:creationId xmlns:a16="http://schemas.microsoft.com/office/drawing/2014/main" id="{1B111D94-B683-CA01-7147-8CF4D9CEF95E}"/>
              </a:ext>
            </a:extLst>
          </p:cNvPr>
          <p:cNvGraphicFramePr>
            <a:graphicFrameLocks noGrp="1"/>
          </p:cNvGraphicFramePr>
          <p:nvPr>
            <p:ph idx="1"/>
            <p:extLst>
              <p:ext uri="{D42A27DB-BD31-4B8C-83A1-F6EECF244321}">
                <p14:modId xmlns:p14="http://schemas.microsoft.com/office/powerpoint/2010/main" val="238296811"/>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25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18FE6B1-102C-2EB4-2722-C56CE572513D}"/>
              </a:ext>
            </a:extLst>
          </p:cNvPr>
          <p:cNvSpPr>
            <a:spLocks noGrp="1"/>
          </p:cNvSpPr>
          <p:nvPr>
            <p:ph type="title"/>
          </p:nvPr>
        </p:nvSpPr>
        <p:spPr>
          <a:xfrm>
            <a:off x="685800" y="975055"/>
            <a:ext cx="3306744" cy="1293028"/>
          </a:xfrm>
        </p:spPr>
        <p:txBody>
          <a:bodyPr>
            <a:normAutofit/>
          </a:bodyPr>
          <a:lstStyle/>
          <a:p>
            <a:r>
              <a:rPr lang="en-US" sz="3200"/>
              <a:t>Cont.</a:t>
            </a:r>
          </a:p>
        </p:txBody>
      </p:sp>
      <p:sp>
        <p:nvSpPr>
          <p:cNvPr id="3" name="Content Placeholder 2">
            <a:extLst>
              <a:ext uri="{FF2B5EF4-FFF2-40B4-BE49-F238E27FC236}">
                <a16:creationId xmlns:a16="http://schemas.microsoft.com/office/drawing/2014/main" id="{F62A46E7-1FAE-D62F-AC73-9B066B5F6091}"/>
              </a:ext>
            </a:extLst>
          </p:cNvPr>
          <p:cNvSpPr>
            <a:spLocks noGrp="1"/>
          </p:cNvSpPr>
          <p:nvPr>
            <p:ph idx="1"/>
          </p:nvPr>
        </p:nvSpPr>
        <p:spPr>
          <a:xfrm>
            <a:off x="685801" y="2413262"/>
            <a:ext cx="3306742" cy="3805423"/>
          </a:xfrm>
        </p:spPr>
        <p:txBody>
          <a:bodyPr>
            <a:normAutofit/>
          </a:bodyPr>
          <a:lstStyle/>
          <a:p>
            <a:r>
              <a:rPr lang="en-US" sz="1600"/>
              <a:t>Relationship between:</a:t>
            </a:r>
          </a:p>
          <a:p>
            <a:r>
              <a:rPr lang="en-US" sz="1600"/>
              <a:t>Overfitting</a:t>
            </a:r>
          </a:p>
          <a:p>
            <a:r>
              <a:rPr lang="en-US" sz="1600"/>
              <a:t>Underfitting</a:t>
            </a:r>
          </a:p>
        </p:txBody>
      </p:sp>
      <p:sp>
        <p:nvSpPr>
          <p:cNvPr id="16"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F75F9890-2B33-1D4E-57AE-B82C107B7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5339" y="2019754"/>
            <a:ext cx="6127287" cy="3241191"/>
          </a:xfrm>
          <a:prstGeom prst="rect">
            <a:avLst/>
          </a:prstGeom>
        </p:spPr>
      </p:pic>
    </p:spTree>
    <p:extLst>
      <p:ext uri="{BB962C8B-B14F-4D97-AF65-F5344CB8AC3E}">
        <p14:creationId xmlns:p14="http://schemas.microsoft.com/office/powerpoint/2010/main" val="950949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8FF0093-2E07-28A3-42A1-E88AA235D630}"/>
              </a:ext>
            </a:extLst>
          </p:cNvPr>
          <p:cNvSpPr>
            <a:spLocks noGrp="1"/>
          </p:cNvSpPr>
          <p:nvPr>
            <p:ph type="title"/>
          </p:nvPr>
        </p:nvSpPr>
        <p:spPr>
          <a:xfrm>
            <a:off x="2895600" y="764373"/>
            <a:ext cx="8610600" cy="1293028"/>
          </a:xfrm>
        </p:spPr>
        <p:txBody>
          <a:bodyPr>
            <a:normAutofit/>
          </a:bodyPr>
          <a:lstStyle/>
          <a:p>
            <a:r>
              <a:rPr lang="en-US" sz="2800"/>
              <a:t>Learning concepts, methods, and paradigms </a:t>
            </a:r>
            <a:br>
              <a:rPr lang="en-US" sz="2800"/>
            </a:br>
            <a:endParaRPr lang="en-US" sz="2800"/>
          </a:p>
        </p:txBody>
      </p:sp>
      <p:graphicFrame>
        <p:nvGraphicFramePr>
          <p:cNvPr id="7" name="Content Placeholder 2">
            <a:extLst>
              <a:ext uri="{FF2B5EF4-FFF2-40B4-BE49-F238E27FC236}">
                <a16:creationId xmlns:a16="http://schemas.microsoft.com/office/drawing/2014/main" id="{85F0E56D-7822-D62C-D54A-A8D20DD0FB53}"/>
              </a:ext>
            </a:extLst>
          </p:cNvPr>
          <p:cNvGraphicFramePr>
            <a:graphicFrameLocks noGrp="1"/>
          </p:cNvGraphicFramePr>
          <p:nvPr>
            <p:ph idx="1"/>
            <p:extLst>
              <p:ext uri="{D42A27DB-BD31-4B8C-83A1-F6EECF244321}">
                <p14:modId xmlns:p14="http://schemas.microsoft.com/office/powerpoint/2010/main" val="3562416286"/>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127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A89539B-401E-FD28-8219-B8A3A89951B5}"/>
              </a:ext>
            </a:extLst>
          </p:cNvPr>
          <p:cNvSpPr>
            <a:spLocks noGrp="1"/>
          </p:cNvSpPr>
          <p:nvPr>
            <p:ph type="title"/>
          </p:nvPr>
        </p:nvSpPr>
        <p:spPr>
          <a:xfrm>
            <a:off x="683609" y="764372"/>
            <a:ext cx="3173688" cy="5216013"/>
          </a:xfrm>
        </p:spPr>
        <p:txBody>
          <a:bodyPr>
            <a:normAutofit/>
          </a:bodyPr>
          <a:lstStyle/>
          <a:p>
            <a:r>
              <a:rPr lang="en-US" dirty="0"/>
              <a:t>Rote learning</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7400F3-2015-324B-99FB-45E897E91BDF}"/>
              </a:ext>
            </a:extLst>
          </p:cNvPr>
          <p:cNvSpPr>
            <a:spLocks noGrp="1"/>
          </p:cNvSpPr>
          <p:nvPr>
            <p:ph idx="1"/>
          </p:nvPr>
        </p:nvSpPr>
        <p:spPr>
          <a:xfrm>
            <a:off x="4370138" y="764372"/>
            <a:ext cx="7086600" cy="5216013"/>
          </a:xfrm>
        </p:spPr>
        <p:txBody>
          <a:bodyPr anchor="ctr">
            <a:normAutofit/>
          </a:bodyPr>
          <a:lstStyle/>
          <a:p>
            <a:r>
              <a:rPr lang="en-US" sz="1600"/>
              <a:t>Rote learning is a type of learning where information is learned through repetition, without necessarily understanding the underlying concepts or principles. </a:t>
            </a:r>
          </a:p>
          <a:p>
            <a:pPr lvl="1"/>
            <a:r>
              <a:rPr lang="en-US" sz="1600"/>
              <a:t>It involves memorizing information through repetition, often through trainings or memorization techniques. </a:t>
            </a:r>
          </a:p>
          <a:p>
            <a:r>
              <a:rPr lang="en-US" sz="1600"/>
              <a:t>This type of learning is often used in the early stages of education, such as learning the alphabet, multiplication tables, or simple vocabulary words.</a:t>
            </a:r>
          </a:p>
          <a:p>
            <a:pPr lvl="1"/>
            <a:r>
              <a:rPr lang="en-US" sz="1600"/>
              <a:t>In rote learning, the focus is on memorizing the information rather than understanding the concepts or principles behind it.</a:t>
            </a:r>
          </a:p>
          <a:p>
            <a:r>
              <a:rPr lang="en-US" sz="1600"/>
              <a:t>One of the limitations of rote learning is that it can lead to a lack of creativity and innovation. </a:t>
            </a:r>
          </a:p>
          <a:p>
            <a:pPr lvl="1"/>
            <a:r>
              <a:rPr lang="en-US" sz="1600"/>
              <a:t>When individuals are trained to memorize information without understanding the underlying concepts, they may struggle to apply that information to new and novel situations. </a:t>
            </a:r>
          </a:p>
          <a:p>
            <a:pPr lvl="1"/>
            <a:r>
              <a:rPr lang="en-US" sz="1600"/>
              <a:t>Additionally, rote learning can lead to a lack of engagement and motivation, as it can become repetitive and boring over time.</a:t>
            </a:r>
          </a:p>
          <a:p>
            <a:endParaRPr lang="en-US" sz="1600"/>
          </a:p>
        </p:txBody>
      </p:sp>
    </p:spTree>
    <p:extLst>
      <p:ext uri="{BB962C8B-B14F-4D97-AF65-F5344CB8AC3E}">
        <p14:creationId xmlns:p14="http://schemas.microsoft.com/office/powerpoint/2010/main" val="181949052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913</TotalTime>
  <Words>3325</Words>
  <Application>Microsoft Office PowerPoint</Application>
  <PresentationFormat>Widescreen</PresentationFormat>
  <Paragraphs>202</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Century Gothic</vt:lpstr>
      <vt:lpstr>Vapor Trail</vt:lpstr>
      <vt:lpstr>Fundamentals of Artificial Intelligence </vt:lpstr>
      <vt:lpstr>Learning </vt:lpstr>
      <vt:lpstr>Forms of learning  </vt:lpstr>
      <vt:lpstr>Common terms used in Ml</vt:lpstr>
      <vt:lpstr>Cont.</vt:lpstr>
      <vt:lpstr>Cont.</vt:lpstr>
      <vt:lpstr>Cont.</vt:lpstr>
      <vt:lpstr>Learning concepts, methods, and paradigms  </vt:lpstr>
      <vt:lpstr>Rote learning</vt:lpstr>
      <vt:lpstr>Learning from observation </vt:lpstr>
      <vt:lpstr>Learning from agents</vt:lpstr>
      <vt:lpstr>Real life example</vt:lpstr>
      <vt:lpstr>Inductive learning</vt:lpstr>
      <vt:lpstr>Decision tree learning</vt:lpstr>
      <vt:lpstr>Supervised learning  </vt:lpstr>
      <vt:lpstr>Real life example</vt:lpstr>
      <vt:lpstr>Unsupervised learning  </vt:lpstr>
      <vt:lpstr>example</vt:lpstr>
      <vt:lpstr>Statistical learning  </vt:lpstr>
      <vt:lpstr>Artificial Neural network</vt:lpstr>
      <vt:lpstr>Cont.</vt:lpstr>
      <vt:lpstr>Ensemble learning  </vt:lpstr>
      <vt:lpstr>example</vt:lpstr>
      <vt:lpstr>Cont.</vt:lpstr>
      <vt:lpstr>Adaptive learning  </vt:lpstr>
      <vt:lpstr>transfer learning</vt:lpstr>
      <vt:lpstr>Reinforcement learning  </vt:lpstr>
      <vt:lpstr>Cont.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Farian Ishengoma</dc:creator>
  <cp:lastModifiedBy>Farian Ishengoma</cp:lastModifiedBy>
  <cp:revision>21</cp:revision>
  <dcterms:created xsi:type="dcterms:W3CDTF">2023-04-03T12:12:16Z</dcterms:created>
  <dcterms:modified xsi:type="dcterms:W3CDTF">2023-04-19T16:23:33Z</dcterms:modified>
</cp:coreProperties>
</file>